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4" r:id="rId2"/>
  </p:sldMasterIdLst>
  <p:notesMasterIdLst>
    <p:notesMasterId r:id="rId8"/>
  </p:notesMasterIdLst>
  <p:sldIdLst>
    <p:sldId id="264" r:id="rId3"/>
    <p:sldId id="257" r:id="rId4"/>
    <p:sldId id="262" r:id="rId5"/>
    <p:sldId id="263" r:id="rId6"/>
    <p:sldId id="261" r:id="rId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3" roundtripDataSignature="AMtx7mj56mqjPzynyLRL3Vq7tB93F2H9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E5F2"/>
    <a:srgbClr val="15395A"/>
    <a:srgbClr val="5B2032"/>
    <a:srgbClr val="CEE4F1"/>
    <a:srgbClr val="3070B5"/>
    <a:srgbClr val="8F24FF"/>
    <a:srgbClr val="340093"/>
    <a:srgbClr val="4D00D5"/>
    <a:srgbClr val="1B6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26"/>
  </p:normalViewPr>
  <p:slideViewPr>
    <p:cSldViewPr snapToGrid="0" showGuides="1">
      <p:cViewPr varScale="1">
        <p:scale>
          <a:sx n="133" d="100"/>
          <a:sy n="133" d="100"/>
        </p:scale>
        <p:origin x="150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customschemas.google.com/relationships/presentationmetadata" Target="metadata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4" Type="http://schemas.openxmlformats.org/officeDocument/2006/relationships/slide" Target="slides/slide2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8.svg"/><Relationship Id="rId5" Type="http://schemas.openxmlformats.org/officeDocument/2006/relationships/image" Target="../media/image4.sv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8.svg"/><Relationship Id="rId5" Type="http://schemas.openxmlformats.org/officeDocument/2006/relationships/image" Target="../media/image4.sv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8.svg"/><Relationship Id="rId5" Type="http://schemas.openxmlformats.org/officeDocument/2006/relationships/image" Target="../media/image4.sv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CEE4F1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8AE5FDF-0858-AAFB-D3CB-A33F36EDB926}"/>
              </a:ext>
            </a:extLst>
          </p:cNvPr>
          <p:cNvSpPr/>
          <p:nvPr userDrawn="1"/>
        </p:nvSpPr>
        <p:spPr>
          <a:xfrm>
            <a:off x="5035296" y="1962912"/>
            <a:ext cx="2145792" cy="1682496"/>
          </a:xfrm>
          <a:prstGeom prst="rect">
            <a:avLst/>
          </a:prstGeom>
          <a:solidFill>
            <a:srgbClr val="CEE5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7;p8"/>
          <p:cNvSpPr txBox="1">
            <a:spLocks noGrp="1"/>
          </p:cNvSpPr>
          <p:nvPr>
            <p:ph type="title"/>
          </p:nvPr>
        </p:nvSpPr>
        <p:spPr>
          <a:xfrm>
            <a:off x="570023" y="1711605"/>
            <a:ext cx="7497417" cy="2146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8000" tIns="288000" rIns="288000" bIns="2880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15395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8" name="Google Shape;8;p8"/>
          <p:cNvSpPr txBox="1">
            <a:spLocks noGrp="1"/>
          </p:cNvSpPr>
          <p:nvPr>
            <p:ph type="body" idx="1"/>
          </p:nvPr>
        </p:nvSpPr>
        <p:spPr>
          <a:xfrm>
            <a:off x="564572" y="3858458"/>
            <a:ext cx="7478367" cy="464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BBC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3070B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BBC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BBC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BBC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BBC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3CD1DEF4-E89E-7FB3-19D6-DE996D3175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32911" y="3357408"/>
            <a:ext cx="918936" cy="5760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33B81143-DC04-DEE7-4961-E586C54F219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84538" y="4507200"/>
            <a:ext cx="1044486" cy="489037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E09D1C86-0E06-DACC-9EA1-8C0EBF4AC04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17318" y="2857163"/>
            <a:ext cx="951637" cy="951637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CD66DCA9-F154-5AF9-0786-07D54A85F48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7530" y="478063"/>
            <a:ext cx="3840523" cy="76923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73CDD89-B4EA-5407-6DE3-6E6C3492ED9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284800" y="3794872"/>
            <a:ext cx="6925457" cy="3063127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bg>
      <p:bgPr>
        <a:solidFill>
          <a:srgbClr val="CEE4F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9"/>
          <p:cNvSpPr/>
          <p:nvPr/>
        </p:nvSpPr>
        <p:spPr>
          <a:xfrm>
            <a:off x="0" y="985449"/>
            <a:ext cx="12192000" cy="54352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3C25969-1527-37B2-04F9-F554812DB2F2}"/>
              </a:ext>
            </a:extLst>
          </p:cNvPr>
          <p:cNvGrpSpPr/>
          <p:nvPr userDrawn="1"/>
        </p:nvGrpSpPr>
        <p:grpSpPr>
          <a:xfrm>
            <a:off x="10127543" y="5322457"/>
            <a:ext cx="2075514" cy="1549942"/>
            <a:chOff x="10127543" y="5322457"/>
            <a:chExt cx="2075514" cy="1549942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688F60BF-0536-3BAA-22C9-4B58624077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311405" y="5763467"/>
              <a:ext cx="348057" cy="218167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FECD6897-4514-7F8C-04EE-0C8FD8566F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462544" y="5740834"/>
              <a:ext cx="395611" cy="185228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CA975F4E-DCD0-7772-8445-397E55D515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768883" y="5322457"/>
              <a:ext cx="360443" cy="360443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A60E71AF-5998-DE60-FBBD-7BA24EC700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127543" y="5954400"/>
              <a:ext cx="2075514" cy="917999"/>
            </a:xfrm>
            <a:prstGeom prst="rect">
              <a:avLst/>
            </a:prstGeom>
          </p:spPr>
        </p:pic>
      </p:grpSp>
      <p:sp>
        <p:nvSpPr>
          <p:cNvPr id="14" name="Google Shape;14;p9"/>
          <p:cNvSpPr txBox="1">
            <a:spLocks noGrp="1"/>
          </p:cNvSpPr>
          <p:nvPr>
            <p:ph type="title"/>
          </p:nvPr>
        </p:nvSpPr>
        <p:spPr>
          <a:xfrm>
            <a:off x="333845" y="281562"/>
            <a:ext cx="9220555" cy="403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15395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5" name="Google Shape;15;p9"/>
          <p:cNvSpPr txBox="1">
            <a:spLocks noGrp="1"/>
          </p:cNvSpPr>
          <p:nvPr>
            <p:ph type="body" idx="1"/>
          </p:nvPr>
        </p:nvSpPr>
        <p:spPr>
          <a:xfrm>
            <a:off x="333845" y="1457889"/>
            <a:ext cx="11000906" cy="4676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70B5"/>
              </a:buClr>
              <a:buSzPts val="2800"/>
              <a:buFont typeface="Arial" panose="020B0604020202020204" pitchFamily="34" charset="0"/>
              <a:buChar char="•"/>
              <a:defRPr sz="28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911FBB6-08EF-097D-6D22-77CB12DFB44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675958" y="264283"/>
            <a:ext cx="2273147" cy="4552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 preserve="1" userDrawn="1">
  <p:cSld name="4_Custom Layout">
    <p:bg>
      <p:bgPr>
        <a:solidFill>
          <a:srgbClr val="CEE4F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9"/>
          <p:cNvSpPr/>
          <p:nvPr/>
        </p:nvSpPr>
        <p:spPr>
          <a:xfrm>
            <a:off x="0" y="985449"/>
            <a:ext cx="12192000" cy="54352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C0FB267-4AAF-3990-CD82-A52C210A80FF}"/>
              </a:ext>
            </a:extLst>
          </p:cNvPr>
          <p:cNvGrpSpPr/>
          <p:nvPr userDrawn="1"/>
        </p:nvGrpSpPr>
        <p:grpSpPr>
          <a:xfrm>
            <a:off x="10127543" y="5322457"/>
            <a:ext cx="2075514" cy="1549942"/>
            <a:chOff x="10127543" y="5322457"/>
            <a:chExt cx="2075514" cy="1549942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1FCC809F-DF10-4F97-9F21-AA2AE69560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311405" y="5763467"/>
              <a:ext cx="348057" cy="218167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5F865F5C-C0EB-956D-BB0F-EDA8B7B9AF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462544" y="5740834"/>
              <a:ext cx="395611" cy="185228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20DF1D61-1290-0B9C-5FC0-091D6F15A5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768883" y="5322457"/>
              <a:ext cx="360443" cy="360443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A147F862-15F5-9B7F-33CF-F283B9E180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127543" y="5954400"/>
              <a:ext cx="2075514" cy="917999"/>
            </a:xfrm>
            <a:prstGeom prst="rect">
              <a:avLst/>
            </a:prstGeom>
          </p:spPr>
        </p:pic>
      </p:grpSp>
      <p:sp>
        <p:nvSpPr>
          <p:cNvPr id="15" name="Google Shape;15;p9"/>
          <p:cNvSpPr txBox="1">
            <a:spLocks noGrp="1"/>
          </p:cNvSpPr>
          <p:nvPr>
            <p:ph type="body" idx="1"/>
          </p:nvPr>
        </p:nvSpPr>
        <p:spPr>
          <a:xfrm>
            <a:off x="333845" y="1457889"/>
            <a:ext cx="11000906" cy="4676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70B5"/>
              </a:buClr>
              <a:buSzPts val="2800"/>
              <a:buFont typeface="Arial" panose="020B0604020202020204" pitchFamily="34" charset="0"/>
              <a:buChar char="•"/>
              <a:defRPr sz="28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" name="Google Shape;14;p9">
            <a:extLst>
              <a:ext uri="{FF2B5EF4-FFF2-40B4-BE49-F238E27FC236}">
                <a16:creationId xmlns:a16="http://schemas.microsoft.com/office/drawing/2014/main" id="{187BD040-FC1A-8989-501B-4B9A6BDEB3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3845" y="281562"/>
            <a:ext cx="9220555" cy="403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15395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FD09E8F-2468-E2F5-8A17-FFE71B0EF77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675958" y="264283"/>
            <a:ext cx="2273147" cy="45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720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 preserve="1" userDrawn="1">
  <p:cSld name="4_Custom Layout">
    <p:bg>
      <p:bgPr>
        <a:solidFill>
          <a:srgbClr val="CEE4F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9"/>
          <p:cNvSpPr/>
          <p:nvPr userDrawn="1"/>
        </p:nvSpPr>
        <p:spPr>
          <a:xfrm>
            <a:off x="0" y="985449"/>
            <a:ext cx="12192000" cy="54352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ED602C6-09CD-066F-5991-B77F0BD7BF05}"/>
              </a:ext>
            </a:extLst>
          </p:cNvPr>
          <p:cNvGrpSpPr/>
          <p:nvPr userDrawn="1"/>
        </p:nvGrpSpPr>
        <p:grpSpPr>
          <a:xfrm>
            <a:off x="10127543" y="5322457"/>
            <a:ext cx="2075514" cy="1549942"/>
            <a:chOff x="10127543" y="5322457"/>
            <a:chExt cx="2075514" cy="1549942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AA2EA225-24D2-C82B-B35E-20714E8F51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311405" y="5763467"/>
              <a:ext cx="348057" cy="218167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7EDECB24-4B33-690B-76AA-B3DAFEB870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462544" y="5740834"/>
              <a:ext cx="395611" cy="185228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CBEBA594-5F4D-E8E1-E224-5E63A52DE6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768883" y="5322457"/>
              <a:ext cx="360443" cy="360443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85B53094-0A1E-2014-0365-12904C0AEC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127543" y="5954400"/>
              <a:ext cx="2075514" cy="917999"/>
            </a:xfrm>
            <a:prstGeom prst="rect">
              <a:avLst/>
            </a:prstGeom>
          </p:spPr>
        </p:pic>
      </p:grpSp>
      <p:sp>
        <p:nvSpPr>
          <p:cNvPr id="7" name="Google Shape;22;p10">
            <a:extLst>
              <a:ext uri="{FF2B5EF4-FFF2-40B4-BE49-F238E27FC236}">
                <a16:creationId xmlns:a16="http://schemas.microsoft.com/office/drawing/2014/main" id="{E1CE1357-7E74-8136-6EF6-1F0BCF9117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21896" y="1455995"/>
            <a:ext cx="5131903" cy="4218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70B5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23;p10">
            <a:extLst>
              <a:ext uri="{FF2B5EF4-FFF2-40B4-BE49-F238E27FC236}">
                <a16:creationId xmlns:a16="http://schemas.microsoft.com/office/drawing/2014/main" id="{F2A9CABA-D27A-30C5-600C-9C540107957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338613" y="1455995"/>
            <a:ext cx="5131903" cy="4218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70B5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" name="Google Shape;14;p9">
            <a:extLst>
              <a:ext uri="{FF2B5EF4-FFF2-40B4-BE49-F238E27FC236}">
                <a16:creationId xmlns:a16="http://schemas.microsoft.com/office/drawing/2014/main" id="{7EB77083-8EAF-0CD6-C2D1-C1DD461312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3845" y="281562"/>
            <a:ext cx="9220555" cy="403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15395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61B3403-6271-4128-6BEE-689233439AF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675958" y="264283"/>
            <a:ext cx="2273147" cy="45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190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12" Type="http://schemas.openxmlformats.org/officeDocument/2006/relationships/image" Target="../media/image8.sv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sv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svg"/><Relationship Id="rId4" Type="http://schemas.openxmlformats.org/officeDocument/2006/relationships/image" Target="../media/image10.svg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4F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4F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81E8B4AD-D35F-001C-1782-0702FFC888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30" y="1461844"/>
            <a:ext cx="12200228" cy="539615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B138DD27-C7D5-C825-8388-AD9A3089753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1988" y="1746320"/>
            <a:ext cx="1255205" cy="78678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6C6A35DF-4182-4D3D-E0B6-5F580AB0FDC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33490" y="2170828"/>
            <a:ext cx="1547482" cy="72454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9F5025E8-A43A-B067-84ED-AEC72F15B2B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693185" y="956678"/>
            <a:ext cx="1255205" cy="1255205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A7F8B44B-60E3-BC8F-3DF1-2E455D2A4C3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7530" y="478062"/>
            <a:ext cx="4911670" cy="983781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66961-EDEC-9F37-7743-F7D0DC59B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5685F-7362-37B7-0CDE-CE76C39603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0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"/>
          <p:cNvSpPr txBox="1">
            <a:spLocks noGrp="1"/>
          </p:cNvSpPr>
          <p:nvPr>
            <p:ph type="title"/>
          </p:nvPr>
        </p:nvSpPr>
        <p:spPr>
          <a:xfrm>
            <a:off x="333845" y="281562"/>
            <a:ext cx="10834898" cy="403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n-US"/>
              <a:t>Click to add Title</a:t>
            </a:r>
            <a:endParaRPr/>
          </a:p>
        </p:txBody>
      </p:sp>
      <p:sp>
        <p:nvSpPr>
          <p:cNvPr id="61" name="Google Shape;61;p2"/>
          <p:cNvSpPr txBox="1">
            <a:spLocks noGrp="1"/>
          </p:cNvSpPr>
          <p:nvPr>
            <p:ph type="body" idx="1"/>
          </p:nvPr>
        </p:nvSpPr>
        <p:spPr>
          <a:xfrm>
            <a:off x="333845" y="1457889"/>
            <a:ext cx="11000906" cy="4676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Click to edit Master text styles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F24FF"/>
              </a:buClr>
              <a:buSzPts val="2400"/>
              <a:buChar char="•"/>
            </a:pPr>
            <a:r>
              <a:rPr lang="en-US" dirty="0"/>
              <a:t>Second level</a:t>
            </a:r>
            <a:endParaRPr dirty="0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F24FF"/>
              </a:buClr>
              <a:buSzPts val="2000"/>
              <a:buChar char="•"/>
            </a:pPr>
            <a:r>
              <a:rPr lang="en-US" dirty="0"/>
              <a:t>Third level</a:t>
            </a:r>
            <a:endParaRPr dirty="0"/>
          </a:p>
          <a:p>
            <a:pPr marL="16002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F24FF"/>
              </a:buClr>
              <a:buSzPts val="1800"/>
              <a:buChar char="•"/>
            </a:pPr>
            <a:r>
              <a:rPr lang="en-US" dirty="0"/>
              <a:t>Fourth level</a:t>
            </a:r>
            <a:endParaRPr dirty="0"/>
          </a:p>
          <a:p>
            <a:pPr marL="20574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F24FF"/>
              </a:buClr>
              <a:buSzPts val="1800"/>
              <a:buChar char="•"/>
            </a:pPr>
            <a:r>
              <a:rPr lang="en-US" dirty="0"/>
              <a:t>Fifth level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10ED1-955C-E015-42FE-53D6967BF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845" y="281562"/>
            <a:ext cx="10834898" cy="4031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AA0EF0-4436-BECB-D2EE-A9A5F8C4C3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503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91BF7-DBAE-EA6F-CE2E-BD84B35FF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845" y="281562"/>
            <a:ext cx="10834898" cy="4031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EEDBE-5567-24F0-01EC-8CE0E9A48D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5F0E7D-0532-E8B3-3493-BCFA8E984699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04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18</Words>
  <Application>Microsoft Office PowerPoint</Application>
  <PresentationFormat>Widescreen</PresentationFormat>
  <Paragraphs>6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Custom Design</vt:lpstr>
      <vt:lpstr>Office Theme</vt:lpstr>
      <vt:lpstr>PowerPoint Presentation</vt:lpstr>
      <vt:lpstr>Click to add Title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Microsoft Office User</dc:creator>
  <cp:lastModifiedBy>Craig Ross</cp:lastModifiedBy>
  <cp:revision>7</cp:revision>
  <dcterms:created xsi:type="dcterms:W3CDTF">2016-08-09T14:32:52Z</dcterms:created>
  <dcterms:modified xsi:type="dcterms:W3CDTF">2025-10-29T13:56:46Z</dcterms:modified>
</cp:coreProperties>
</file>