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BD45"/>
    <a:srgbClr val="012D25"/>
    <a:srgbClr val="400049"/>
    <a:srgbClr val="00144C"/>
    <a:srgbClr val="E94D96"/>
    <a:srgbClr val="8B17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42" d="100"/>
          <a:sy n="142" d="100"/>
        </p:scale>
        <p:origin x="192" y="3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b33112c634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b33112c634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b33112c634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Google Shape;48;g2b33112c634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2b33112c634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2b33112c634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2b33112c634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2b33112c634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b33112c634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b33112c634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2b33112c634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2b33112c634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98303" y="1196337"/>
            <a:ext cx="8010201" cy="2295612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 b="1" i="0">
                <a:solidFill>
                  <a:schemeClr val="bg1"/>
                </a:solidFill>
                <a:latin typeface="Gotham Bold" pitchFamily="2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98304" y="3491949"/>
            <a:ext cx="7287958" cy="670179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bg1"/>
                </a:solidFill>
                <a:latin typeface="Gotham Medium" pitchFamily="2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10;p2">
            <a:extLst>
              <a:ext uri="{FF2B5EF4-FFF2-40B4-BE49-F238E27FC236}">
                <a16:creationId xmlns:a16="http://schemas.microsoft.com/office/drawing/2014/main" id="{0023E876-B2A7-EC0D-7C89-36068B413A0A}"/>
              </a:ext>
            </a:extLst>
          </p:cNvPr>
          <p:cNvSpPr txBox="1">
            <a:spLocks/>
          </p:cNvSpPr>
          <p:nvPr userDrawn="1"/>
        </p:nvSpPr>
        <p:spPr>
          <a:xfrm>
            <a:off x="5354424" y="411121"/>
            <a:ext cx="3054079" cy="570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accent1"/>
                </a:solidFill>
                <a:latin typeface="Gotham Bold" pitchFamily="2" charset="0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defRPr sz="4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Arial"/>
              <a:buNone/>
              <a:tabLst/>
              <a:defRPr/>
            </a:pPr>
            <a:r>
              <a:rPr lang="en-US" sz="1400" b="1" i="0" dirty="0">
                <a:solidFill>
                  <a:schemeClr val="bg1"/>
                </a:solidFill>
                <a:effectLst/>
              </a:rPr>
              <a:t>12–13 May 2026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1ECDCC3-408A-B8C5-5754-D6883585E7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8303" y="411121"/>
            <a:ext cx="1901838" cy="7100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 b="1" i="0">
                <a:solidFill>
                  <a:schemeClr val="bg1"/>
                </a:solidFill>
                <a:latin typeface="Gotham Bold" pitchFamily="2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6530671" y="4666204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 b="1" i="0">
                <a:solidFill>
                  <a:schemeClr val="bg1"/>
                </a:solidFill>
                <a:latin typeface="Gotham Bold" pitchFamily="2" charset="0"/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Log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5ECDDCCD-B8BB-C1A4-CEFD-1BE6817680E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13807" y="580866"/>
            <a:ext cx="5716386" cy="213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63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15E4BC9-2E05-047E-0FF3-BF9CB5ABE7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701" y="4519878"/>
            <a:ext cx="1281288" cy="4783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56FE4164-9B12-E434-465C-7937ECBF4E6E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0A96DB32-C9A6-4B39-52C9-8FC77D34CD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701" y="4519878"/>
            <a:ext cx="1281288" cy="4783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lt1"/>
        </a:solidFill>
        <a:effectLst/>
      </p:bgPr>
    </p:bg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solidFill>
                  <a:srgbClr val="00144C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" name="Google Shape;24;p4">
            <a:extLst>
              <a:ext uri="{FF2B5EF4-FFF2-40B4-BE49-F238E27FC236}">
                <a16:creationId xmlns:a16="http://schemas.microsoft.com/office/drawing/2014/main" id="{465A1B95-345E-C992-CB6F-96C31411F75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7121879" y="4604625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rtl="0">
              <a:buNone/>
              <a:defRPr>
                <a:solidFill>
                  <a:schemeClr val="bg2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14768E7F-462D-EB24-F4F8-37F42540D1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701" y="4519878"/>
            <a:ext cx="1281288" cy="4783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24;p4">
            <a:extLst>
              <a:ext uri="{FF2B5EF4-FFF2-40B4-BE49-F238E27FC236}">
                <a16:creationId xmlns:a16="http://schemas.microsoft.com/office/drawing/2014/main" id="{49D136C1-ED83-77FA-87EE-D9A2F465A3A0}"/>
              </a:ext>
            </a:extLst>
          </p:cNvPr>
          <p:cNvSpPr txBox="1">
            <a:spLocks/>
          </p:cNvSpPr>
          <p:nvPr userDrawn="1"/>
        </p:nvSpPr>
        <p:spPr>
          <a:xfrm>
            <a:off x="8430417" y="4604624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bg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61FB6BDA-B51B-7AA6-D215-837BC17AED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701" y="4519878"/>
            <a:ext cx="1281288" cy="478348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tx1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0" r:id="rId4"/>
    <p:sldLayoutId id="2147483651" r:id="rId5"/>
    <p:sldLayoutId id="2147483652" r:id="rId6"/>
    <p:sldLayoutId id="2147483653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chemeClr val="tx1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BD317C6-C613-C436-A4E5-90F67C36AC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C0E09CD-3420-5B42-E889-851F02E49A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247B7F-1E50-E171-CC9E-95A804A73315}"/>
              </a:ext>
            </a:extLst>
          </p:cNvPr>
          <p:cNvSpPr txBox="1"/>
          <p:nvPr/>
        </p:nvSpPr>
        <p:spPr>
          <a:xfrm>
            <a:off x="3464367" y="4704250"/>
            <a:ext cx="10502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dirty="0">
                <a:solidFill>
                  <a:schemeClr val="bg1"/>
                </a:solidFill>
              </a:rPr>
              <a:t>@handle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07178072"/>
      </p:ext>
    </p:extLst>
  </p:cSld>
  <p:clrMapOvr>
    <a:masterClrMapping/>
  </p:clrMapOvr>
</p:sld>
</file>

<file path=ppt/theme/theme1.xml><?xml version="1.0" encoding="utf-8"?>
<a:theme xmlns:a="http://schemas.openxmlformats.org/drawingml/2006/main" name="OSSNA24">
  <a:themeElements>
    <a:clrScheme name="Custom 9">
      <a:dk1>
        <a:srgbClr val="000000"/>
      </a:dk1>
      <a:lt1>
        <a:srgbClr val="FFFFFF"/>
      </a:lt1>
      <a:dk2>
        <a:srgbClr val="303683"/>
      </a:dk2>
      <a:lt2>
        <a:srgbClr val="FFFFFF"/>
      </a:lt2>
      <a:accent1>
        <a:srgbClr val="98248F"/>
      </a:accent1>
      <a:accent2>
        <a:srgbClr val="F04E23"/>
      </a:accent2>
      <a:accent3>
        <a:srgbClr val="FFFFFF"/>
      </a:accent3>
      <a:accent4>
        <a:srgbClr val="333333"/>
      </a:accent4>
      <a:accent5>
        <a:srgbClr val="FFFFFF"/>
      </a:accent5>
      <a:accent6>
        <a:srgbClr val="999999"/>
      </a:accent6>
      <a:hlink>
        <a:srgbClr val="98248F"/>
      </a:hlink>
      <a:folHlink>
        <a:srgbClr val="F04E2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2</Words>
  <Application>Microsoft Macintosh PowerPoint</Application>
  <PresentationFormat>On-screen Show (16:9)</PresentationFormat>
  <Paragraphs>1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Gotham Bold</vt:lpstr>
      <vt:lpstr>Gotham Medium</vt:lpstr>
      <vt:lpstr>OSSNA24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Lauren Seals</cp:lastModifiedBy>
  <cp:revision>25</cp:revision>
  <dcterms:modified xsi:type="dcterms:W3CDTF">2025-12-23T17:55:04Z</dcterms:modified>
</cp:coreProperties>
</file>