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173B"/>
    <a:srgbClr val="6ABD45"/>
    <a:srgbClr val="012D25"/>
    <a:srgbClr val="400049"/>
    <a:srgbClr val="00144C"/>
    <a:srgbClr val="E94D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9" d="100"/>
          <a:sy n="159" d="100"/>
        </p:scale>
        <p:origin x="666" y="3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b33112c63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2b33112c63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2b33112c634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2b33112c634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b33112c634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2b33112c634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b33112c634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b33112c634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b33112c634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b33112c634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b33112c634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b33112c634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tx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98303" y="1343818"/>
            <a:ext cx="8010201" cy="2295612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bg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98304" y="3639430"/>
            <a:ext cx="7287958" cy="670179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pic>
        <p:nvPicPr>
          <p:cNvPr id="3" name="Picture 2" descr="A black and pink sign with white text&#10;&#10;AI-generated content may be incorrect.">
            <a:extLst>
              <a:ext uri="{FF2B5EF4-FFF2-40B4-BE49-F238E27FC236}">
                <a16:creationId xmlns:a16="http://schemas.microsoft.com/office/drawing/2014/main" id="{B33B27FA-5991-E8B9-416F-D13CA422E90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8303" y="431088"/>
            <a:ext cx="2755681" cy="8056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tx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6530671" y="4666204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  <p:pic>
        <p:nvPicPr>
          <p:cNvPr id="2" name="Picture 1" descr="A black and pink sign with white text&#10;&#10;AI-generated content may be incorrect.">
            <a:extLst>
              <a:ext uri="{FF2B5EF4-FFF2-40B4-BE49-F238E27FC236}">
                <a16:creationId xmlns:a16="http://schemas.microsoft.com/office/drawing/2014/main" id="{FC0354A8-4802-F084-1A24-4557F2EBCF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8303" y="431088"/>
            <a:ext cx="2755681" cy="8056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Logo">
    <p:bg>
      <p:bgPr>
        <a:solidFill>
          <a:schemeClr val="tx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and pink sign with white text&#10;&#10;AI-generated content may be incorrect.">
            <a:extLst>
              <a:ext uri="{FF2B5EF4-FFF2-40B4-BE49-F238E27FC236}">
                <a16:creationId xmlns:a16="http://schemas.microsoft.com/office/drawing/2014/main" id="{7F5C997B-0E16-024C-107B-08A2A0C5D4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22928" y="1709608"/>
            <a:ext cx="5898144" cy="172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6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283600" y="4604624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D3B36DFD-CA45-B16F-1B2C-DF803A2688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1700" y="4540387"/>
            <a:ext cx="1564883" cy="45783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" name="Google Shape;24;p4">
            <a:extLst>
              <a:ext uri="{FF2B5EF4-FFF2-40B4-BE49-F238E27FC236}">
                <a16:creationId xmlns:a16="http://schemas.microsoft.com/office/drawing/2014/main" id="{56FE4164-9B12-E434-465C-7937ECBF4E6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283600" y="460775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7C6F2042-5994-21C4-38B8-A0CB03A39C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1700" y="4540387"/>
            <a:ext cx="1564883" cy="45783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3" name="Google Shape;24;p4">
            <a:extLst>
              <a:ext uri="{FF2B5EF4-FFF2-40B4-BE49-F238E27FC236}">
                <a16:creationId xmlns:a16="http://schemas.microsoft.com/office/drawing/2014/main" id="{465A1B95-345E-C992-CB6F-96C31411F75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283600" y="4604624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D61C531-9FFA-F9A7-DD2A-DB68A91E51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1700" y="4540387"/>
            <a:ext cx="1564883" cy="45783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4;p4">
            <a:extLst>
              <a:ext uri="{FF2B5EF4-FFF2-40B4-BE49-F238E27FC236}">
                <a16:creationId xmlns:a16="http://schemas.microsoft.com/office/drawing/2014/main" id="{49D136C1-ED83-77FA-87EE-D9A2F465A3A0}"/>
              </a:ext>
            </a:extLst>
          </p:cNvPr>
          <p:cNvSpPr txBox="1">
            <a:spLocks/>
          </p:cNvSpPr>
          <p:nvPr userDrawn="1"/>
        </p:nvSpPr>
        <p:spPr>
          <a:xfrm>
            <a:off x="8430417" y="460462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5" r:id="rId3"/>
    <p:sldLayoutId id="2147483650" r:id="rId4"/>
    <p:sldLayoutId id="2147483651" r:id="rId5"/>
    <p:sldLayoutId id="2147483652" r:id="rId6"/>
    <p:sldLayoutId id="2147483653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tx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BD317C6-C613-C436-A4E5-90F67C36AC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C0E09CD-3420-5B42-E889-851F02E49A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247B7F-1E50-E171-CC9E-95A804A73315}"/>
              </a:ext>
            </a:extLst>
          </p:cNvPr>
          <p:cNvSpPr txBox="1"/>
          <p:nvPr/>
        </p:nvSpPr>
        <p:spPr>
          <a:xfrm>
            <a:off x="3464367" y="4704250"/>
            <a:ext cx="1050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/>
                </a:solidFill>
              </a:rPr>
              <a:t>@handle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7178072"/>
      </p:ext>
    </p:extLst>
  </p:cSld>
  <p:clrMapOvr>
    <a:masterClrMapping/>
  </p:clrMapOvr>
</p:sld>
</file>

<file path=ppt/theme/theme1.xml><?xml version="1.0" encoding="utf-8"?>
<a:theme xmlns:a="http://schemas.openxmlformats.org/drawingml/2006/main" name="OSSNA24">
  <a:themeElements>
    <a:clrScheme name="PyTorch Days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EE3B24"/>
      </a:accent1>
      <a:accent2>
        <a:srgbClr val="000000"/>
      </a:accent2>
      <a:accent3>
        <a:srgbClr val="FFFFFF"/>
      </a:accent3>
      <a:accent4>
        <a:srgbClr val="333333"/>
      </a:accent4>
      <a:accent5>
        <a:srgbClr val="FFFFFF"/>
      </a:accent5>
      <a:accent6>
        <a:srgbClr val="999999"/>
      </a:accent6>
      <a:hlink>
        <a:srgbClr val="EE3B24"/>
      </a:hlink>
      <a:folHlink>
        <a:srgbClr val="9340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2</Words>
  <Application>Microsoft Office PowerPoint</Application>
  <PresentationFormat>On-screen Show (16:9)</PresentationFormat>
  <Paragraphs>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OSSNA24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Craig Ross</cp:lastModifiedBy>
  <cp:revision>25</cp:revision>
  <dcterms:modified xsi:type="dcterms:W3CDTF">2025-12-10T16:52:38Z</dcterms:modified>
</cp:coreProperties>
</file>