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65" r:id="rId4"/>
    <p:sldId id="266" r:id="rId5"/>
    <p:sldId id="263" r:id="rId6"/>
    <p:sldId id="264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Clarity City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7"/>
    <a:srgbClr val="912666"/>
    <a:srgbClr val="00144C"/>
    <a:srgbClr val="057F3F"/>
    <a:srgbClr val="96CC4C"/>
    <a:srgbClr val="6ABD45"/>
    <a:srgbClr val="012D25"/>
    <a:srgbClr val="400049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/>
    <p:restoredTop sz="94726"/>
  </p:normalViewPr>
  <p:slideViewPr>
    <p:cSldViewPr snapToGrid="0">
      <p:cViewPr>
        <p:scale>
          <a:sx n="101" d="100"/>
          <a:sy n="101" d="100"/>
        </p:scale>
        <p:origin x="2312" y="1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6226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76C6CF-86CD-F655-CB4D-AAC8B0D57FF8}"/>
              </a:ext>
            </a:extLst>
          </p:cNvPr>
          <p:cNvGrpSpPr/>
          <p:nvPr userDrawn="1"/>
        </p:nvGrpSpPr>
        <p:grpSpPr>
          <a:xfrm>
            <a:off x="0" y="1441342"/>
            <a:ext cx="9144000" cy="3702159"/>
            <a:chOff x="0" y="1441342"/>
            <a:chExt cx="9144000" cy="370215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37DF23A-D00A-B17A-2F67-53760C8EB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146" t="-4424" r="8709" b="11522"/>
            <a:stretch>
              <a:fillRect/>
            </a:stretch>
          </p:blipFill>
          <p:spPr>
            <a:xfrm>
              <a:off x="0" y="1441342"/>
              <a:ext cx="9144000" cy="370215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852232-3FDF-1C01-C5FC-B23A04510B44}"/>
                </a:ext>
              </a:extLst>
            </p:cNvPr>
            <p:cNvSpPr/>
            <p:nvPr userDrawn="1"/>
          </p:nvSpPr>
          <p:spPr>
            <a:xfrm>
              <a:off x="0" y="2487478"/>
              <a:ext cx="1774556" cy="10693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215" y="1251446"/>
            <a:ext cx="8010201" cy="1455178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 i="0">
                <a:solidFill>
                  <a:schemeClr val="bg1"/>
                </a:solidFill>
                <a:latin typeface="Clarity City" pitchFamily="2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214" y="2706624"/>
            <a:ext cx="8010201" cy="609254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accent1"/>
                </a:solidFill>
                <a:latin typeface="Clarity City" pitchFamily="2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5715812" y="178532"/>
            <a:ext cx="311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0" i="0" dirty="0">
                <a:solidFill>
                  <a:schemeClr val="bg1"/>
                </a:solidFill>
                <a:latin typeface="Clarity City" pitchFamily="2" charset="77"/>
              </a:rPr>
              <a:t>#</a:t>
            </a:r>
            <a:r>
              <a:rPr lang="en-CA" sz="1400" b="0" i="0" dirty="0" err="1">
                <a:solidFill>
                  <a:schemeClr val="bg1"/>
                </a:solidFill>
                <a:latin typeface="Clarity City" pitchFamily="2" charset="77"/>
              </a:rPr>
              <a:t>KubeCon</a:t>
            </a:r>
            <a:r>
              <a:rPr lang="en-CA" sz="1400" b="0" i="0" dirty="0">
                <a:solidFill>
                  <a:schemeClr val="bg1"/>
                </a:solidFill>
                <a:latin typeface="Clarity City" pitchFamily="2" charset="77"/>
              </a:rPr>
              <a:t> #</a:t>
            </a:r>
            <a:r>
              <a:rPr lang="en-CA" sz="1400" b="0" i="0" dirty="0" err="1">
                <a:solidFill>
                  <a:schemeClr val="bg1"/>
                </a:solidFill>
                <a:latin typeface="Clarity City" pitchFamily="2" charset="77"/>
              </a:rPr>
              <a:t>CloudNativeCon</a:t>
            </a:r>
            <a:endParaRPr lang="en-CA" sz="1400" b="0" i="0" dirty="0">
              <a:solidFill>
                <a:schemeClr val="bg1"/>
              </a:solidFill>
              <a:latin typeface="Clarity City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B8F75E3-EDF9-DD45-ECA2-62DE07B05A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802" y="178531"/>
            <a:ext cx="1462124" cy="86952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89960294-1123-63DF-687F-D7F4BCC985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3BD0F1-C3DB-CF27-5293-B2AFD134F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5750"/>
            <a:ext cx="792111" cy="4710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6B5C6F-365E-E908-5C0C-CE9DA60CF2B3}"/>
              </a:ext>
            </a:extLst>
          </p:cNvPr>
          <p:cNvGrpSpPr/>
          <p:nvPr userDrawn="1"/>
        </p:nvGrpSpPr>
        <p:grpSpPr>
          <a:xfrm>
            <a:off x="0" y="1441342"/>
            <a:ext cx="9144000" cy="3702159"/>
            <a:chOff x="0" y="1441342"/>
            <a:chExt cx="9144000" cy="370215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910A921-F4DC-215E-E127-7195428CB5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146" t="-4424" r="8709" b="11522"/>
            <a:stretch>
              <a:fillRect/>
            </a:stretch>
          </p:blipFill>
          <p:spPr>
            <a:xfrm>
              <a:off x="0" y="1441342"/>
              <a:ext cx="9144000" cy="370215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03896C-A4E2-D7DD-2D59-31B8A5740A7D}"/>
                </a:ext>
              </a:extLst>
            </p:cNvPr>
            <p:cNvSpPr/>
            <p:nvPr userDrawn="1"/>
          </p:nvSpPr>
          <p:spPr>
            <a:xfrm>
              <a:off x="0" y="2487478"/>
              <a:ext cx="1774556" cy="10693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937A94-AFF2-012B-AB22-88D73B29DF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802" y="178531"/>
            <a:ext cx="1462124" cy="8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1111B71-A4E2-1BC2-F47B-74D252BA1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3992" r="35536" b="1444"/>
          <a:stretch>
            <a:fillRect/>
          </a:stretch>
        </p:blipFill>
        <p:spPr>
          <a:xfrm>
            <a:off x="6590211" y="-1"/>
            <a:ext cx="2553790" cy="5143501"/>
          </a:xfrm>
          <a:prstGeom prst="rect">
            <a:avLst/>
          </a:prstGeom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FEE2530-E769-63EF-F661-3671C31E1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02" r="1402" b="26307"/>
          <a:stretch>
            <a:fillRect/>
          </a:stretch>
        </p:blipFill>
        <p:spPr>
          <a:xfrm>
            <a:off x="0" y="3898365"/>
            <a:ext cx="9144000" cy="124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1B79229-87B3-D94A-CE7A-091F699EE1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802" y="178531"/>
            <a:ext cx="1462124" cy="8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F34E89C-E84B-7502-E3E3-B6F62D05B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46797"/>
          <a:stretch>
            <a:fillRect/>
          </a:stretch>
        </p:blipFill>
        <p:spPr>
          <a:xfrm>
            <a:off x="5040823" y="874513"/>
            <a:ext cx="4103177" cy="4268987"/>
          </a:xfrm>
          <a:prstGeom prst="rect">
            <a:avLst/>
          </a:prstGeom>
        </p:spPr>
      </p:pic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D7886BC5-AD68-17FD-8970-0591BF2171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8302" y="1373367"/>
            <a:ext cx="8010201" cy="2024438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2DE4FE32-0B29-47A8-70C6-3BD2A22075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8301" y="3397805"/>
            <a:ext cx="8010201" cy="670179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A25C47-8653-F15F-194D-86A374FC46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0823" y="453033"/>
            <a:ext cx="2590800" cy="11811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508422-D1B7-95E2-ABE2-5E60CB082B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002" b="9975"/>
          <a:stretch>
            <a:fillRect/>
          </a:stretch>
        </p:blipFill>
        <p:spPr>
          <a:xfrm>
            <a:off x="-1" y="4080209"/>
            <a:ext cx="1528535" cy="106329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09F64E-6430-3BB1-22A5-E1C39ECE2F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802" y="178531"/>
            <a:ext cx="1462124" cy="8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6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590C7BE-B31E-EAF5-6260-D4E88E897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795"/>
          <a:stretch>
            <a:fillRect/>
          </a:stretch>
        </p:blipFill>
        <p:spPr>
          <a:xfrm>
            <a:off x="0" y="-1"/>
            <a:ext cx="9144000" cy="56242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9289FA1-6507-D12F-EBB1-9EE201161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802" y="178531"/>
            <a:ext cx="1462124" cy="8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EA43BF7F-CDD3-5FD0-BDAC-85A5CA4188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4C4CE4D-22EC-9A7A-76F4-47D218108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5750"/>
            <a:ext cx="792111" cy="4710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9">
            <a:extLst>
              <a:ext uri="{FF2B5EF4-FFF2-40B4-BE49-F238E27FC236}">
                <a16:creationId xmlns:a16="http://schemas.microsoft.com/office/drawing/2014/main" id="{75690BBD-4CD0-DFB9-AB2D-E63C2BD08AB7}"/>
              </a:ext>
            </a:extLst>
          </p:cNvPr>
          <p:cNvSpPr/>
          <p:nvPr userDrawn="1"/>
        </p:nvSpPr>
        <p:spPr>
          <a:xfrm>
            <a:off x="7100" y="5625"/>
            <a:ext cx="9136900" cy="10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6949739" cy="104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19D7AB29-BDB6-7644-4042-CFF53942E5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E25887-8AEA-7460-C219-819A62921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742" y="263287"/>
            <a:ext cx="923954" cy="5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932876E6-4D38-11EA-167F-BBCFD39720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23E32E-4F3C-1447-6FD5-D501EE71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5750"/>
            <a:ext cx="792111" cy="4710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2F268F7C-4B84-DC91-5EA0-A50E222BF6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556B63-D1B7-1F70-8327-29685F836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5750"/>
            <a:ext cx="792111" cy="4710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000" b="1" i="0">
                <a:solidFill>
                  <a:schemeClr val="dk2"/>
                </a:solidFill>
                <a:latin typeface="Clarity City" pitchFamily="2" charset="77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9" r:id="rId7"/>
    <p:sldLayoutId id="2147483651" r:id="rId8"/>
    <p:sldLayoutId id="2147483652" r:id="rId9"/>
    <p:sldLayoutId id="214748365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chemeClr val="accent2"/>
          </a:solidFill>
          <a:latin typeface="Clarity City" pitchFamily="2" charset="77"/>
          <a:ea typeface="Clarity City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Clarity City" pitchFamily="2" charset="77"/>
          <a:ea typeface="Clarity City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2117-25F2-13E0-146F-3682A9A1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B152-632A-C070-1E18-20F8E338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2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3D73-053E-C445-36DA-CFC138907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210E2-AA8D-B4C1-53B4-5EE54D0E3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FA6D-617C-03C7-E339-4FCF2D28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0504-53E1-3FC7-6E98-EC2C5C45B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8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EF65-77BD-3AF9-068F-F576716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553B4-806A-6C62-6308-DF9EB3485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5FC3-40BE-407D-92F3-C4C06CB3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2A2A4-192E-3B9D-4591-457BCD33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4F587-4A71-B1B9-FAD1-6361775AB8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2F4E-BDC9-4292-00F6-25D8D1D6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F7F15"/>
      </a:accent1>
      <a:accent2>
        <a:srgbClr val="262267"/>
      </a:accent2>
      <a:accent3>
        <a:srgbClr val="305BA9"/>
      </a:accent3>
      <a:accent4>
        <a:srgbClr val="B0DDFF"/>
      </a:accent4>
      <a:accent5>
        <a:srgbClr val="FFC217"/>
      </a:accent5>
      <a:accent6>
        <a:srgbClr val="FFA35F"/>
      </a:accent6>
      <a:hlink>
        <a:srgbClr val="FF7F15"/>
      </a:hlink>
      <a:folHlink>
        <a:srgbClr val="FFA3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0</Words>
  <Application>Microsoft Macintosh PowerPoint</Application>
  <PresentationFormat>On-screen Show (16:9)</PresentationFormat>
  <Paragraphs>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Clarity City</vt:lpstr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Lewis Haywood</cp:lastModifiedBy>
  <cp:revision>35</cp:revision>
  <dcterms:modified xsi:type="dcterms:W3CDTF">2025-10-30T11:49:12Z</dcterms:modified>
</cp:coreProperties>
</file>