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Open Sans ExtraBold"/>
      <p:bold r:id="rId11"/>
      <p:boldItalic r:id="rId12"/>
    </p:embeddedFont>
    <p:embeddedFont>
      <p:font typeface="Open Sans Medium"/>
      <p:regular r:id="rId13"/>
      <p:bold r:id="rId14"/>
      <p:italic r:id="rId15"/>
      <p:boldItalic r:id="rId16"/>
    </p:embeddedFont>
    <p:embeddedFont>
      <p:font typeface="Open Sans Ligh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jHkp6iRQFDNbouYWSFEvBXSVQ6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boldItalic.fntdata"/><Relationship Id="rId11" Type="http://schemas.openxmlformats.org/officeDocument/2006/relationships/font" Target="fonts/OpenSansExtraBold-bold.fntdata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OpenSansMedium-regular.fntdata"/><Relationship Id="rId12" Type="http://schemas.openxmlformats.org/officeDocument/2006/relationships/font" Target="fonts/OpenSansExtra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Medium-italic.fntdata"/><Relationship Id="rId14" Type="http://schemas.openxmlformats.org/officeDocument/2006/relationships/font" Target="fonts/OpenSansMedium-bold.fntdata"/><Relationship Id="rId17" Type="http://schemas.openxmlformats.org/officeDocument/2006/relationships/font" Target="fonts/OpenSansLight-regular.fntdata"/><Relationship Id="rId16" Type="http://schemas.openxmlformats.org/officeDocument/2006/relationships/font" Target="fonts/OpenSansMedium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Light-italic.fntdata"/><Relationship Id="rId6" Type="http://schemas.openxmlformats.org/officeDocument/2006/relationships/slide" Target="slides/slide1.xml"/><Relationship Id="rId18" Type="http://schemas.openxmlformats.org/officeDocument/2006/relationships/font" Target="fonts/OpenSans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/>
          <p:nvPr/>
        </p:nvSpPr>
        <p:spPr>
          <a:xfrm>
            <a:off x="0" y="0"/>
            <a:ext cx="9143999" cy="5144400"/>
          </a:xfrm>
          <a:prstGeom prst="rect">
            <a:avLst/>
          </a:prstGeom>
          <a:gradFill>
            <a:gsLst>
              <a:gs pos="0">
                <a:srgbClr val="06BAE7">
                  <a:alpha val="0"/>
                </a:srgbClr>
              </a:gs>
              <a:gs pos="49000">
                <a:srgbClr val="06BAE7">
                  <a:alpha val="49803"/>
                </a:srgbClr>
              </a:gs>
              <a:gs pos="100000">
                <a:srgbClr val="06BAE7">
                  <a:alpha val="80000"/>
                </a:srgbClr>
              </a:gs>
            </a:gsLst>
            <a:lin ang="168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7"/>
          <p:cNvSpPr txBox="1"/>
          <p:nvPr>
            <p:ph idx="1" type="body"/>
          </p:nvPr>
        </p:nvSpPr>
        <p:spPr>
          <a:xfrm>
            <a:off x="931165" y="2558160"/>
            <a:ext cx="7296911" cy="929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2" type="body"/>
          </p:nvPr>
        </p:nvSpPr>
        <p:spPr>
          <a:xfrm>
            <a:off x="931165" y="3516198"/>
            <a:ext cx="7296912" cy="403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" name="Google Shape;14;p7"/>
          <p:cNvCxnSpPr/>
          <p:nvPr/>
        </p:nvCxnSpPr>
        <p:spPr>
          <a:xfrm>
            <a:off x="0" y="4351283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" name="Google Shape;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952" y="378452"/>
            <a:ext cx="2044094" cy="1914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7"/>
          <p:cNvSpPr txBox="1"/>
          <p:nvPr>
            <p:ph idx="3" type="body"/>
          </p:nvPr>
        </p:nvSpPr>
        <p:spPr>
          <a:xfrm>
            <a:off x="931165" y="4630589"/>
            <a:ext cx="7296912" cy="268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/>
          <p:nvPr/>
        </p:nvSpPr>
        <p:spPr>
          <a:xfrm>
            <a:off x="0" y="-1"/>
            <a:ext cx="9143999" cy="5144400"/>
          </a:xfrm>
          <a:prstGeom prst="rect">
            <a:avLst/>
          </a:prstGeom>
          <a:gradFill>
            <a:gsLst>
              <a:gs pos="0">
                <a:srgbClr val="06BAE7">
                  <a:alpha val="0"/>
                </a:srgbClr>
              </a:gs>
              <a:gs pos="49000">
                <a:srgbClr val="06BAE7">
                  <a:alpha val="49803"/>
                </a:srgbClr>
              </a:gs>
              <a:gs pos="100000">
                <a:srgbClr val="06BAE7">
                  <a:alpha val="80000"/>
                </a:srgbClr>
              </a:gs>
            </a:gsLst>
            <a:lin ang="168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858000" y="4895461"/>
            <a:ext cx="2196059" cy="248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8"/>
          <p:cNvSpPr/>
          <p:nvPr/>
        </p:nvSpPr>
        <p:spPr>
          <a:xfrm>
            <a:off x="0" y="978568"/>
            <a:ext cx="9144000" cy="39062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8"/>
          <p:cNvSpPr txBox="1"/>
          <p:nvPr>
            <p:ph idx="2" type="body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BDE7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00BDE7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" name="Google Shape;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2890" y="102711"/>
            <a:ext cx="835200" cy="782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/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Medium"/>
              <a:buNone/>
              <a:defRPr b="0" i="0" sz="3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/>
          <p:nvPr/>
        </p:nvSpPr>
        <p:spPr>
          <a:xfrm>
            <a:off x="0" y="-1"/>
            <a:ext cx="9143999" cy="5144400"/>
          </a:xfrm>
          <a:prstGeom prst="rect">
            <a:avLst/>
          </a:prstGeom>
          <a:gradFill>
            <a:gsLst>
              <a:gs pos="0">
                <a:srgbClr val="06BAE7">
                  <a:alpha val="0"/>
                </a:srgbClr>
              </a:gs>
              <a:gs pos="49000">
                <a:srgbClr val="06BAE7">
                  <a:alpha val="49803"/>
                </a:srgbClr>
              </a:gs>
              <a:gs pos="100000">
                <a:srgbClr val="06BAE7">
                  <a:alpha val="80000"/>
                </a:srgbClr>
              </a:gs>
            </a:gsLst>
            <a:lin ang="168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9"/>
          <p:cNvSpPr/>
          <p:nvPr/>
        </p:nvSpPr>
        <p:spPr>
          <a:xfrm>
            <a:off x="0" y="978568"/>
            <a:ext cx="9144000" cy="39062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9"/>
          <p:cNvSpPr txBox="1"/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Medium"/>
              <a:buNone/>
              <a:defRPr b="0" i="0" sz="3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9"/>
          <p:cNvSpPr txBox="1"/>
          <p:nvPr>
            <p:ph idx="1" type="body"/>
          </p:nvPr>
        </p:nvSpPr>
        <p:spPr>
          <a:xfrm>
            <a:off x="451951" y="1447799"/>
            <a:ext cx="4143697" cy="3146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BDE7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00BDE7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2" type="body"/>
          </p:nvPr>
        </p:nvSpPr>
        <p:spPr>
          <a:xfrm>
            <a:off x="4721772" y="1447799"/>
            <a:ext cx="4143697" cy="3146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BDE7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00BDE7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3" type="body"/>
          </p:nvPr>
        </p:nvSpPr>
        <p:spPr>
          <a:xfrm>
            <a:off x="6858000" y="4895461"/>
            <a:ext cx="2196059" cy="248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" name="Google Shape;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2890" y="102711"/>
            <a:ext cx="835200" cy="782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/>
          <p:nvPr/>
        </p:nvSpPr>
        <p:spPr>
          <a:xfrm>
            <a:off x="0" y="0"/>
            <a:ext cx="9143999" cy="5144400"/>
          </a:xfrm>
          <a:prstGeom prst="rect">
            <a:avLst/>
          </a:prstGeom>
          <a:gradFill>
            <a:gsLst>
              <a:gs pos="0">
                <a:srgbClr val="06BAE7">
                  <a:alpha val="0"/>
                </a:srgbClr>
              </a:gs>
              <a:gs pos="49000">
                <a:srgbClr val="06BAE7">
                  <a:alpha val="49803"/>
                </a:srgbClr>
              </a:gs>
              <a:gs pos="100000">
                <a:srgbClr val="06BAE7">
                  <a:alpha val="80000"/>
                </a:srgbClr>
              </a:gs>
            </a:gsLst>
            <a:lin ang="168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0"/>
          <p:cNvSpPr txBox="1"/>
          <p:nvPr>
            <p:ph type="title"/>
          </p:nvPr>
        </p:nvSpPr>
        <p:spPr>
          <a:xfrm>
            <a:off x="976564" y="2908111"/>
            <a:ext cx="7190873" cy="768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 Light"/>
              <a:buNone/>
              <a:defRPr b="0" i="0" sz="38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35" name="Google Shape;35;p10"/>
          <p:cNvCxnSpPr/>
          <p:nvPr/>
        </p:nvCxnSpPr>
        <p:spPr>
          <a:xfrm>
            <a:off x="0" y="4351283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" name="Google Shape;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952" y="378452"/>
            <a:ext cx="2044094" cy="191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931165" y="4630589"/>
            <a:ext cx="7296912" cy="268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/>
          <p:nvPr/>
        </p:nvSpPr>
        <p:spPr>
          <a:xfrm>
            <a:off x="0" y="0"/>
            <a:ext cx="9143999" cy="5144400"/>
          </a:xfrm>
          <a:prstGeom prst="rect">
            <a:avLst/>
          </a:prstGeom>
          <a:gradFill>
            <a:gsLst>
              <a:gs pos="0">
                <a:srgbClr val="06BAE7">
                  <a:alpha val="0"/>
                </a:srgbClr>
              </a:gs>
              <a:gs pos="49000">
                <a:srgbClr val="06BAE7">
                  <a:alpha val="49803"/>
                </a:srgbClr>
              </a:gs>
              <a:gs pos="100000">
                <a:srgbClr val="06BAE7">
                  <a:alpha val="80000"/>
                </a:srgbClr>
              </a:gs>
            </a:gsLst>
            <a:lin ang="168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11"/>
          <p:cNvPicPr preferRelativeResize="0"/>
          <p:nvPr/>
        </p:nvPicPr>
        <p:blipFill rotWithShape="1">
          <a:blip r:embed="rId3">
            <a:alphaModFix/>
          </a:blip>
          <a:srcRect b="32384" l="0" r="0" t="35970"/>
          <a:stretch/>
        </p:blipFill>
        <p:spPr>
          <a:xfrm>
            <a:off x="2233462" y="3464563"/>
            <a:ext cx="4692318" cy="835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11"/>
          <p:cNvCxnSpPr/>
          <p:nvPr/>
        </p:nvCxnSpPr>
        <p:spPr>
          <a:xfrm>
            <a:off x="0" y="4351283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" name="Google Shape;4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1429" y="484094"/>
            <a:ext cx="2921142" cy="273567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931165" y="4630589"/>
            <a:ext cx="7296912" cy="268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>
            <p:ph idx="1" type="body"/>
          </p:nvPr>
        </p:nvSpPr>
        <p:spPr>
          <a:xfrm>
            <a:off x="931165" y="2558160"/>
            <a:ext cx="7296911" cy="929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CA"/>
              <a:t>Click to Edit Title</a:t>
            </a:r>
            <a:endParaRPr/>
          </a:p>
        </p:txBody>
      </p:sp>
      <p:sp>
        <p:nvSpPr>
          <p:cNvPr id="49" name="Google Shape;49;p1"/>
          <p:cNvSpPr txBox="1"/>
          <p:nvPr>
            <p:ph idx="2" type="body"/>
          </p:nvPr>
        </p:nvSpPr>
        <p:spPr>
          <a:xfrm>
            <a:off x="931165" y="3516198"/>
            <a:ext cx="7296912" cy="403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CA"/>
              <a:t>Name / Subtitle Here</a:t>
            </a:r>
            <a:endParaRPr/>
          </a:p>
        </p:txBody>
      </p:sp>
      <p:sp>
        <p:nvSpPr>
          <p:cNvPr id="50" name="Google Shape;50;p1"/>
          <p:cNvSpPr txBox="1"/>
          <p:nvPr>
            <p:ph idx="3" type="body"/>
          </p:nvPr>
        </p:nvSpPr>
        <p:spPr>
          <a:xfrm>
            <a:off x="931165" y="4630589"/>
            <a:ext cx="7296912" cy="268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/>
              <a:t>#OSinFinance | #OSFF2026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>
            <p:ph idx="1" type="body"/>
          </p:nvPr>
        </p:nvSpPr>
        <p:spPr>
          <a:xfrm>
            <a:off x="6858000" y="4895461"/>
            <a:ext cx="2196059" cy="248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/>
              <a:t>#OSinFinance | #OSFF2026</a:t>
            </a:r>
            <a:endParaRPr/>
          </a:p>
        </p:txBody>
      </p:sp>
      <p:sp>
        <p:nvSpPr>
          <p:cNvPr id="56" name="Google Shape;56;p2"/>
          <p:cNvSpPr txBox="1"/>
          <p:nvPr>
            <p:ph idx="2" type="body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rgbClr val="00BDE7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7" name="Google Shape;57;p2"/>
          <p:cNvSpPr txBox="1"/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Medium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Medium"/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 txBox="1"/>
          <p:nvPr>
            <p:ph idx="1" type="body"/>
          </p:nvPr>
        </p:nvSpPr>
        <p:spPr>
          <a:xfrm>
            <a:off x="451951" y="1447799"/>
            <a:ext cx="4143697" cy="3146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rgbClr val="00BDE7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2" type="body"/>
          </p:nvPr>
        </p:nvSpPr>
        <p:spPr>
          <a:xfrm>
            <a:off x="4721772" y="1447799"/>
            <a:ext cx="4143697" cy="3146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rgbClr val="00BDE7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 txBox="1"/>
          <p:nvPr/>
        </p:nvSpPr>
        <p:spPr>
          <a:xfrm>
            <a:off x="6858000" y="4895461"/>
            <a:ext cx="21960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#OSinFinance | #OSFF2026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/>
          <p:nvPr>
            <p:ph type="title"/>
          </p:nvPr>
        </p:nvSpPr>
        <p:spPr>
          <a:xfrm>
            <a:off x="976564" y="2908111"/>
            <a:ext cx="7190873" cy="768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 Light"/>
              <a:buNone/>
            </a:pPr>
            <a:r>
              <a:rPr lang="en-CA"/>
              <a:t>Click here to add Quote/Text</a:t>
            </a:r>
            <a:endParaRPr/>
          </a:p>
        </p:txBody>
      </p:sp>
      <p:sp>
        <p:nvSpPr>
          <p:cNvPr id="71" name="Google Shape;71;p4"/>
          <p:cNvSpPr txBox="1"/>
          <p:nvPr>
            <p:ph idx="1" type="body"/>
          </p:nvPr>
        </p:nvSpPr>
        <p:spPr>
          <a:xfrm>
            <a:off x="931165" y="4630589"/>
            <a:ext cx="7296912" cy="268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/>
              <a:t>#OSinFinance | #OSFF2026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idx="1" type="body"/>
          </p:nvPr>
        </p:nvSpPr>
        <p:spPr>
          <a:xfrm>
            <a:off x="931165" y="4630589"/>
            <a:ext cx="7296912" cy="268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/>
              <a:t>#OSinFinance | #OSFF2026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2015-04-06T18:30:18Z</dcterms:created>
  <dc:creator>Amanda Cohen</dc:creator>
</cp:coreProperties>
</file>