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puq/9FvD+LMlT3R03Z/3zYP1o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76" d="100"/>
          <a:sy n="176" d="100"/>
        </p:scale>
        <p:origin x="186" y="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" name="Google Shape;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" name="Google Shape;5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ctrTitle"/>
          </p:nvPr>
        </p:nvSpPr>
        <p:spPr>
          <a:xfrm>
            <a:off x="398303" y="1626847"/>
            <a:ext cx="8010201" cy="229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9"/>
          <p:cNvSpPr txBox="1">
            <a:spLocks noGrp="1"/>
          </p:cNvSpPr>
          <p:nvPr>
            <p:ph type="subTitle" idx="1"/>
          </p:nvPr>
        </p:nvSpPr>
        <p:spPr>
          <a:xfrm>
            <a:off x="398304" y="3922459"/>
            <a:ext cx="7287958" cy="67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A3CCEBC-D490-56D6-9C6D-7DBA79FFDFC4}"/>
              </a:ext>
            </a:extLst>
          </p:cNvPr>
          <p:cNvGrpSpPr/>
          <p:nvPr userDrawn="1"/>
        </p:nvGrpSpPr>
        <p:grpSpPr>
          <a:xfrm>
            <a:off x="425517" y="448514"/>
            <a:ext cx="2536931" cy="1015048"/>
            <a:chOff x="886076" y="1154436"/>
            <a:chExt cx="7590816" cy="303715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2C74961-2F2F-4693-8F7E-98F676F4F38F}"/>
                </a:ext>
              </a:extLst>
            </p:cNvPr>
            <p:cNvGrpSpPr/>
            <p:nvPr userDrawn="1"/>
          </p:nvGrpSpPr>
          <p:grpSpPr>
            <a:xfrm>
              <a:off x="886076" y="1154436"/>
              <a:ext cx="6634996" cy="3037150"/>
              <a:chOff x="886076" y="1154436"/>
              <a:chExt cx="6634996" cy="3037150"/>
            </a:xfrm>
          </p:grpSpPr>
          <p:pic>
            <p:nvPicPr>
              <p:cNvPr id="5" name="Google Shape;35;p15" descr="A black and pink sign with white text&#10;&#10;AI-generated content may be incorrect.">
                <a:extLst>
                  <a:ext uri="{FF2B5EF4-FFF2-40B4-BE49-F238E27FC236}">
                    <a16:creationId xmlns:a16="http://schemas.microsoft.com/office/drawing/2014/main" id="{D7D60D5A-5014-0E50-1220-118E6B49CB23}"/>
                  </a:ext>
                </a:extLst>
              </p:cNvPr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1622928" y="1154436"/>
                <a:ext cx="5898144" cy="17242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D2E5524-061A-DB51-1ABE-1CBDE50545E9}"/>
                  </a:ext>
                </a:extLst>
              </p:cNvPr>
              <p:cNvSpPr txBox="1"/>
              <p:nvPr userDrawn="1"/>
            </p:nvSpPr>
            <p:spPr>
              <a:xfrm>
                <a:off x="3165453" y="2886072"/>
                <a:ext cx="2888385" cy="736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000" i="1" dirty="0">
                    <a:solidFill>
                      <a:schemeClr val="bg1"/>
                    </a:solidFill>
                  </a:rPr>
                  <a:t>Co-Hosted by</a:t>
                </a:r>
              </a:p>
            </p:txBody>
          </p:sp>
          <p:pic>
            <p:nvPicPr>
              <p:cNvPr id="7" name="Graphic 6">
                <a:extLst>
                  <a:ext uri="{FF2B5EF4-FFF2-40B4-BE49-F238E27FC236}">
                    <a16:creationId xmlns:a16="http://schemas.microsoft.com/office/drawing/2014/main" id="{B45B7363-60BD-1230-4601-D6973ACB0CE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886076" y="3688897"/>
                <a:ext cx="1274056" cy="502689"/>
              </a:xfrm>
              <a:prstGeom prst="rect">
                <a:avLst/>
              </a:prstGeom>
            </p:spPr>
          </p:pic>
          <p:pic>
            <p:nvPicPr>
              <p:cNvPr id="8" name="Graphic 7">
                <a:extLst>
                  <a:ext uri="{FF2B5EF4-FFF2-40B4-BE49-F238E27FC236}">
                    <a16:creationId xmlns:a16="http://schemas.microsoft.com/office/drawing/2014/main" id="{782C4DCA-5E4E-FA48-3574-2E90A6E96EE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569135" y="3748970"/>
                <a:ext cx="1774372" cy="382540"/>
              </a:xfrm>
              <a:prstGeom prst="rect">
                <a:avLst/>
              </a:prstGeom>
            </p:spPr>
          </p:pic>
          <p:pic>
            <p:nvPicPr>
              <p:cNvPr id="9" name="Graphic 8">
                <a:extLst>
                  <a:ext uri="{FF2B5EF4-FFF2-40B4-BE49-F238E27FC236}">
                    <a16:creationId xmlns:a16="http://schemas.microsoft.com/office/drawing/2014/main" id="{1AFD7283-2540-412C-C698-6E7E34BB641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752512" y="3688897"/>
                <a:ext cx="1735699" cy="502689"/>
              </a:xfrm>
              <a:prstGeom prst="rect">
                <a:avLst/>
              </a:prstGeom>
            </p:spPr>
          </p:pic>
        </p:grp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992D06F8-7B2D-EAB9-B41E-3F2A360A78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897214" y="3730652"/>
              <a:ext cx="1579678" cy="419179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10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165DA83-F6C0-3952-F532-441C7EFCF83C}"/>
              </a:ext>
            </a:extLst>
          </p:cNvPr>
          <p:cNvGrpSpPr/>
          <p:nvPr userDrawn="1"/>
        </p:nvGrpSpPr>
        <p:grpSpPr>
          <a:xfrm>
            <a:off x="425517" y="448514"/>
            <a:ext cx="2536931" cy="1015048"/>
            <a:chOff x="886076" y="1154436"/>
            <a:chExt cx="7590816" cy="3037150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DB9648DE-871F-D183-8071-F0BB5123E72F}"/>
                </a:ext>
              </a:extLst>
            </p:cNvPr>
            <p:cNvGrpSpPr/>
            <p:nvPr userDrawn="1"/>
          </p:nvGrpSpPr>
          <p:grpSpPr>
            <a:xfrm>
              <a:off x="886076" y="1154436"/>
              <a:ext cx="6634996" cy="3037150"/>
              <a:chOff x="886076" y="1154436"/>
              <a:chExt cx="6634996" cy="3037150"/>
            </a:xfrm>
          </p:grpSpPr>
          <p:pic>
            <p:nvPicPr>
              <p:cNvPr id="33" name="Google Shape;35;p15" descr="A black and pink sign with white text&#10;&#10;AI-generated content may be incorrect.">
                <a:extLst>
                  <a:ext uri="{FF2B5EF4-FFF2-40B4-BE49-F238E27FC236}">
                    <a16:creationId xmlns:a16="http://schemas.microsoft.com/office/drawing/2014/main" id="{642ED0E5-E3F5-0357-725B-0DF85EE0E8F1}"/>
                  </a:ext>
                </a:extLst>
              </p:cNvPr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1622928" y="1154436"/>
                <a:ext cx="5898144" cy="17242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DB1D433-E611-11B2-CC29-02BE11C4106A}"/>
                  </a:ext>
                </a:extLst>
              </p:cNvPr>
              <p:cNvSpPr txBox="1"/>
              <p:nvPr userDrawn="1"/>
            </p:nvSpPr>
            <p:spPr>
              <a:xfrm>
                <a:off x="3165453" y="2886072"/>
                <a:ext cx="2888385" cy="736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sz="1000" i="1" dirty="0">
                    <a:solidFill>
                      <a:schemeClr val="bg1"/>
                    </a:solidFill>
                  </a:rPr>
                  <a:t>Co-Hosted by</a:t>
                </a:r>
              </a:p>
            </p:txBody>
          </p:sp>
          <p:pic>
            <p:nvPicPr>
              <p:cNvPr id="35" name="Graphic 34">
                <a:extLst>
                  <a:ext uri="{FF2B5EF4-FFF2-40B4-BE49-F238E27FC236}">
                    <a16:creationId xmlns:a16="http://schemas.microsoft.com/office/drawing/2014/main" id="{17AFA32E-4E4E-4BA2-FAEB-28D0FB3AE4A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886076" y="3688897"/>
                <a:ext cx="1274056" cy="502689"/>
              </a:xfrm>
              <a:prstGeom prst="rect">
                <a:avLst/>
              </a:prstGeom>
            </p:spPr>
          </p:pic>
          <p:pic>
            <p:nvPicPr>
              <p:cNvPr id="36" name="Graphic 35">
                <a:extLst>
                  <a:ext uri="{FF2B5EF4-FFF2-40B4-BE49-F238E27FC236}">
                    <a16:creationId xmlns:a16="http://schemas.microsoft.com/office/drawing/2014/main" id="{9CEC65F9-6E33-7D2D-DF31-6930FB3F0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569135" y="3748970"/>
                <a:ext cx="1774372" cy="382540"/>
              </a:xfrm>
              <a:prstGeom prst="rect">
                <a:avLst/>
              </a:prstGeom>
            </p:spPr>
          </p:pic>
          <p:pic>
            <p:nvPicPr>
              <p:cNvPr id="37" name="Graphic 36">
                <a:extLst>
                  <a:ext uri="{FF2B5EF4-FFF2-40B4-BE49-F238E27FC236}">
                    <a16:creationId xmlns:a16="http://schemas.microsoft.com/office/drawing/2014/main" id="{46EDF716-D5EE-2C1E-DC0E-E21E822C8FB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752512" y="3688897"/>
                <a:ext cx="1735699" cy="502689"/>
              </a:xfrm>
              <a:prstGeom prst="rect">
                <a:avLst/>
              </a:prstGeom>
            </p:spPr>
          </p:pic>
        </p:grpSp>
        <p:pic>
          <p:nvPicPr>
            <p:cNvPr id="32" name="Graphic 31">
              <a:extLst>
                <a:ext uri="{FF2B5EF4-FFF2-40B4-BE49-F238E27FC236}">
                  <a16:creationId xmlns:a16="http://schemas.microsoft.com/office/drawing/2014/main" id="{EE68BC90-26C2-2183-4441-1B4FFC520B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897214" y="3730652"/>
              <a:ext cx="1579678" cy="419179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8283600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1" name="Google Shape;21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1700" y="4540387"/>
            <a:ext cx="1564883" cy="457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8283600" y="460775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7" name="Google Shape;27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1700" y="4540387"/>
            <a:ext cx="1564883" cy="457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8283600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1" name="Google Shape;3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1700" y="4540387"/>
            <a:ext cx="1564883" cy="457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"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Logo">
    <p:bg>
      <p:bgPr>
        <a:solidFill>
          <a:schemeClr val="dk1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CB231C9-8D63-B840-9C65-86430DFB568F}"/>
              </a:ext>
            </a:extLst>
          </p:cNvPr>
          <p:cNvGrpSpPr/>
          <p:nvPr userDrawn="1"/>
        </p:nvGrpSpPr>
        <p:grpSpPr>
          <a:xfrm>
            <a:off x="886076" y="1154436"/>
            <a:ext cx="7590816" cy="2906862"/>
            <a:chOff x="886076" y="1154436"/>
            <a:chExt cx="7590816" cy="2906862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00CF0FA-312A-9769-00F1-228A0D107BFA}"/>
                </a:ext>
              </a:extLst>
            </p:cNvPr>
            <p:cNvGrpSpPr/>
            <p:nvPr userDrawn="1"/>
          </p:nvGrpSpPr>
          <p:grpSpPr>
            <a:xfrm>
              <a:off x="886076" y="1154436"/>
              <a:ext cx="6634996" cy="2906862"/>
              <a:chOff x="886076" y="1154436"/>
              <a:chExt cx="6634996" cy="2906862"/>
            </a:xfrm>
          </p:grpSpPr>
          <p:pic>
            <p:nvPicPr>
              <p:cNvPr id="35" name="Google Shape;35;p15" descr="A black and pink sign with white text&#10;&#10;AI-generated content may be incorrect.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1622928" y="1154436"/>
                <a:ext cx="5898144" cy="172428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F4A2A84-1C3E-4EC4-FE7C-1090CD9B1ED2}"/>
                  </a:ext>
                </a:extLst>
              </p:cNvPr>
              <p:cNvSpPr txBox="1"/>
              <p:nvPr userDrawn="1"/>
            </p:nvSpPr>
            <p:spPr>
              <a:xfrm>
                <a:off x="3932241" y="3075215"/>
                <a:ext cx="127951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CA" i="1" dirty="0">
                    <a:solidFill>
                      <a:schemeClr val="bg1"/>
                    </a:solidFill>
                  </a:rPr>
                  <a:t>Co-Hosted by</a:t>
                </a:r>
              </a:p>
            </p:txBody>
          </p:sp>
          <p:pic>
            <p:nvPicPr>
              <p:cNvPr id="4" name="Graphic 3">
                <a:extLst>
                  <a:ext uri="{FF2B5EF4-FFF2-40B4-BE49-F238E27FC236}">
                    <a16:creationId xmlns:a16="http://schemas.microsoft.com/office/drawing/2014/main" id="{514C1ACE-2EA4-5C86-4E27-267D2BDD59A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886076" y="3558609"/>
                <a:ext cx="1274057" cy="502689"/>
              </a:xfrm>
              <a:prstGeom prst="rect">
                <a:avLst/>
              </a:prstGeom>
            </p:spPr>
          </p:pic>
          <p:pic>
            <p:nvPicPr>
              <p:cNvPr id="6" name="Graphic 5">
                <a:extLst>
                  <a:ext uri="{FF2B5EF4-FFF2-40B4-BE49-F238E27FC236}">
                    <a16:creationId xmlns:a16="http://schemas.microsoft.com/office/drawing/2014/main" id="{9AF28027-515B-7728-4890-AE1D80FF3E1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2569136" y="3618683"/>
                <a:ext cx="1774373" cy="382541"/>
              </a:xfrm>
              <a:prstGeom prst="rect">
                <a:avLst/>
              </a:prstGeom>
            </p:spPr>
          </p:pic>
          <p:pic>
            <p:nvPicPr>
              <p:cNvPr id="8" name="Graphic 7">
                <a:extLst>
                  <a:ext uri="{FF2B5EF4-FFF2-40B4-BE49-F238E27FC236}">
                    <a16:creationId xmlns:a16="http://schemas.microsoft.com/office/drawing/2014/main" id="{75E2BB23-FB9D-2A16-E77B-B69BE3B665A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752512" y="3558609"/>
                <a:ext cx="1735699" cy="502689"/>
              </a:xfrm>
              <a:prstGeom prst="rect">
                <a:avLst/>
              </a:prstGeom>
            </p:spPr>
          </p:pic>
        </p:grp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89A07532-A6FB-886E-65F6-78501E38EB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897213" y="3600364"/>
              <a:ext cx="1579679" cy="419178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398303" y="1343818"/>
            <a:ext cx="8010201" cy="229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</a:pPr>
            <a:endParaRPr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398304" y="3639430"/>
            <a:ext cx="7287958" cy="67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3464367" y="4704250"/>
            <a:ext cx="105028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@handle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53" name="Google Shape;53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 w="9525" cap="flat" cmpd="sng">
            <a:solidFill>
              <a:srgbClr val="9840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>
                <a:solidFill>
                  <a:srgbClr val="984097"/>
                </a:solidFill>
              </a:rPr>
              <a:t>ddd</a:t>
            </a:r>
            <a:endParaRPr>
              <a:solidFill>
                <a:srgbClr val="984097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59" name="Google Shape;5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  <p:sp>
        <p:nvSpPr>
          <p:cNvPr id="60" name="Google Shape;60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PyTorch Days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E3B24"/>
      </a:accent1>
      <a:accent2>
        <a:srgbClr val="000000"/>
      </a:accent2>
      <a:accent3>
        <a:srgbClr val="FFFFFF"/>
      </a:accent3>
      <a:accent4>
        <a:srgbClr val="333333"/>
      </a:accent4>
      <a:accent5>
        <a:srgbClr val="FFFFFF"/>
      </a:accent5>
      <a:accent6>
        <a:srgbClr val="999999"/>
      </a:accent6>
      <a:hlink>
        <a:srgbClr val="EE3B24"/>
      </a:hlink>
      <a:folHlink>
        <a:srgbClr val="9340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(16:9)</PresentationFormat>
  <Paragraphs>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Craig Ross</cp:lastModifiedBy>
  <cp:revision>1</cp:revision>
  <dcterms:modified xsi:type="dcterms:W3CDTF">2026-01-29T18:21:09Z</dcterms:modified>
</cp:coreProperties>
</file>