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dFWKsN1IYS51YxNd+Xu3NODoo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156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1b75ad4c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g31b75ad4c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609000" y="2563775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609000" y="3649625"/>
            <a:ext cx="7926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A678625-ACC6-6DB6-C04A-4D9B96EF83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0136" y="114337"/>
            <a:ext cx="3810000" cy="23336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2E568C-0461-E189-1FFD-298058B91B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6525" y="323886"/>
            <a:ext cx="3790950" cy="1914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609000" y="2181150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Blank)">
  <p:cSld name="TITLE_AND_BODY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610CC5-5B99-E875-20AB-A97C22661018}"/>
              </a:ext>
            </a:extLst>
          </p:cNvPr>
          <p:cNvSpPr/>
          <p:nvPr userDrawn="1"/>
        </p:nvSpPr>
        <p:spPr>
          <a:xfrm>
            <a:off x="0" y="0"/>
            <a:ext cx="9144000" cy="4445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Google Shape;21;g31b75ad4c98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1b75ad4c98_0_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22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  <a:defRPr sz="180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 sz="140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 sz="140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  <a:defRPr sz="140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 sz="140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 sz="140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  <a:defRPr sz="140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 sz="140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 sz="140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4" name="Google Shape;24;g31b75ad4c98_0_9"/>
          <p:cNvSpPr txBox="1">
            <a:spLocks noGrp="1"/>
          </p:cNvSpPr>
          <p:nvPr>
            <p:ph type="sldNum" idx="12"/>
          </p:nvPr>
        </p:nvSpPr>
        <p:spPr>
          <a:xfrm>
            <a:off x="8320058" y="45900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72C092B-0381-0F65-E927-762FEF24F9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27924"/>
            <a:ext cx="1025218" cy="517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263423-3901-84DC-8CC8-34FC46A9843A}"/>
              </a:ext>
            </a:extLst>
          </p:cNvPr>
          <p:cNvSpPr/>
          <p:nvPr userDrawn="1"/>
        </p:nvSpPr>
        <p:spPr>
          <a:xfrm>
            <a:off x="0" y="0"/>
            <a:ext cx="9144000" cy="4445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21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21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8320058" y="45900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B302157-A702-2D8A-5EF5-144D342133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27924"/>
            <a:ext cx="1025218" cy="517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320058" y="45900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CFE944-6355-9E3B-4327-E615E30A24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27924"/>
            <a:ext cx="1025218" cy="517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320058" y="45900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>
            <a:spLocks noGrp="1"/>
          </p:cNvSpPr>
          <p:nvPr>
            <p:ph type="ctrTitle"/>
          </p:nvPr>
        </p:nvSpPr>
        <p:spPr>
          <a:xfrm>
            <a:off x="609000" y="2563775"/>
            <a:ext cx="7926000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subTitle" idx="1"/>
          </p:nvPr>
        </p:nvSpPr>
        <p:spPr>
          <a:xfrm>
            <a:off x="609000" y="3649625"/>
            <a:ext cx="792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ctrTitle"/>
          </p:nvPr>
        </p:nvSpPr>
        <p:spPr>
          <a:xfrm>
            <a:off x="609000" y="2181150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0FA23F-7E97-67E0-023F-B5E161415BCD}"/>
              </a:ext>
            </a:extLst>
          </p:cNvPr>
          <p:cNvSpPr/>
          <p:nvPr/>
        </p:nvSpPr>
        <p:spPr>
          <a:xfrm>
            <a:off x="0" y="0"/>
            <a:ext cx="9144000" cy="4445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56" name="Google Shape;56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1F52FD-0C89-1394-1944-6B5D7E0E8B15}"/>
              </a:ext>
            </a:extLst>
          </p:cNvPr>
          <p:cNvSpPr/>
          <p:nvPr/>
        </p:nvSpPr>
        <p:spPr>
          <a:xfrm>
            <a:off x="0" y="0"/>
            <a:ext cx="9144000" cy="451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PyTorch Conference 2025">
  <a:themeElements>
    <a:clrScheme name="Simple Light">
      <a:dk1>
        <a:srgbClr val="000000"/>
      </a:dk1>
      <a:lt1>
        <a:srgbClr val="FFFFFF"/>
      </a:lt1>
      <a:dk2>
        <a:srgbClr val="E12353"/>
      </a:dk2>
      <a:lt2>
        <a:srgbClr val="181716"/>
      </a:lt2>
      <a:accent1>
        <a:srgbClr val="8D2E9B"/>
      </a:accent1>
      <a:accent2>
        <a:srgbClr val="EE3B24"/>
      </a:accent2>
      <a:accent3>
        <a:srgbClr val="3532A8"/>
      </a:accent3>
      <a:accent4>
        <a:srgbClr val="CC2FAA"/>
      </a:accent4>
      <a:accent5>
        <a:srgbClr val="262626"/>
      </a:accent5>
      <a:accent6>
        <a:srgbClr val="666666"/>
      </a:accent6>
      <a:hlink>
        <a:srgbClr val="DB4C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Avenir</vt:lpstr>
      <vt:lpstr>PyTorch Conference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Craig Ross</cp:lastModifiedBy>
  <cp:revision>2</cp:revision>
  <dcterms:modified xsi:type="dcterms:W3CDTF">2026-01-22T18:29:36Z</dcterms:modified>
</cp:coreProperties>
</file>