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 Light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Light-italic.fntdata"/><Relationship Id="rId10" Type="http://schemas.openxmlformats.org/officeDocument/2006/relationships/font" Target="fonts/HelveticaNeueLight-bold.fntdata"/><Relationship Id="rId12" Type="http://schemas.openxmlformats.org/officeDocument/2006/relationships/font" Target="fonts/HelveticaNeueLight-boldItalic.fntdata"/><Relationship Id="rId9" Type="http://schemas.openxmlformats.org/officeDocument/2006/relationships/font" Target="fonts/HelveticaNeueLigh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" name="Google Shape;3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" name="Google Shape;3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idx="1" type="body"/>
          </p:nvPr>
        </p:nvSpPr>
        <p:spPr>
          <a:xfrm>
            <a:off x="328769" y="4470167"/>
            <a:ext cx="2150469" cy="403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60000" spcFirstLastPara="1" rIns="91425" wrap="square" tIns="360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 i="0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-228600" lvl="2" marL="13716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-228600" lvl="3" marL="18288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-228600" lvl="4" marL="22860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2" type="body"/>
          </p:nvPr>
        </p:nvSpPr>
        <p:spPr>
          <a:xfrm>
            <a:off x="328769" y="2030049"/>
            <a:ext cx="5793079" cy="13213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54000" lIns="360000" spcFirstLastPara="1" rIns="91425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-228600" lvl="2" marL="13716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-228600" lvl="3" marL="18288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-228600" lvl="4" marL="22860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3" type="body"/>
          </p:nvPr>
        </p:nvSpPr>
        <p:spPr>
          <a:xfrm>
            <a:off x="328769" y="3436891"/>
            <a:ext cx="3026003" cy="403106"/>
          </a:xfrm>
          <a:prstGeom prst="rect">
            <a:avLst/>
          </a:prstGeom>
          <a:solidFill>
            <a:srgbClr val="AF00C0"/>
          </a:solidFill>
          <a:ln>
            <a:noFill/>
          </a:ln>
        </p:spPr>
        <p:txBody>
          <a:bodyPr anchorCtr="0" anchor="t" bIns="36000" lIns="360000" spcFirstLastPara="1" rIns="91425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i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-228600" lvl="2" marL="13716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-228600" lvl="3" marL="18288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-228600" lvl="4" marL="22860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06999" y="4416187"/>
            <a:ext cx="876153" cy="29020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/>
          <p:nvPr/>
        </p:nvSpPr>
        <p:spPr>
          <a:xfrm>
            <a:off x="328769" y="265133"/>
            <a:ext cx="8478435" cy="4608140"/>
          </a:xfrm>
          <a:prstGeom prst="rect">
            <a:avLst/>
          </a:prstGeom>
          <a:noFill/>
          <a:ln cap="flat" cmpd="sng" w="25400">
            <a:solidFill>
              <a:srgbClr val="0AB3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5433" y="745469"/>
            <a:ext cx="2706720" cy="862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848412"/>
            <a:ext cx="9144000" cy="405729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229441" y="0"/>
            <a:ext cx="8389903" cy="848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06999" y="4416187"/>
            <a:ext cx="876153" cy="28737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 txBox="1"/>
          <p:nvPr>
            <p:ph idx="1" type="body"/>
          </p:nvPr>
        </p:nvSpPr>
        <p:spPr>
          <a:xfrm>
            <a:off x="348619" y="1200151"/>
            <a:ext cx="7176695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9995E"/>
              </a:buClr>
              <a:buSzPts val="3200"/>
              <a:buChar char="•"/>
              <a:defRPr sz="2800">
                <a:solidFill>
                  <a:schemeClr val="dk1"/>
                </a:solidFill>
              </a:defRPr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9995E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9995E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9995E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9995E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328769" y="265133"/>
            <a:ext cx="8478435" cy="4608140"/>
          </a:xfrm>
          <a:prstGeom prst="rect">
            <a:avLst/>
          </a:prstGeom>
          <a:noFill/>
          <a:ln cap="flat" cmpd="sng" w="25400">
            <a:solidFill>
              <a:srgbClr val="0AB3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7262" y="1845011"/>
            <a:ext cx="4561447" cy="14534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66939"/>
            <a:ext cx="8229600" cy="538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1"/>
            <a:ext cx="8229600" cy="32277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28769" y="4470167"/>
            <a:ext cx="2150469" cy="403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60000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lang="en-CA" sz="1600">
                <a:solidFill>
                  <a:schemeClr val="lt1"/>
                </a:solidFill>
              </a:rPr>
              <a:t>@twitterhandle</a:t>
            </a:r>
            <a:endParaRPr sz="1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328775" y="2030050"/>
            <a:ext cx="5793000" cy="1321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54000" lIns="360000" spcFirstLastPara="1" rIns="91425" wrap="square" tIns="0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>
            <p:ph idx="3" type="body"/>
          </p:nvPr>
        </p:nvSpPr>
        <p:spPr>
          <a:xfrm>
            <a:off x="328775" y="3436900"/>
            <a:ext cx="3026100" cy="403200"/>
          </a:xfrm>
          <a:prstGeom prst="rect">
            <a:avLst/>
          </a:prstGeom>
          <a:solidFill>
            <a:srgbClr val="AF00C0"/>
          </a:solidFill>
          <a:ln>
            <a:noFill/>
          </a:ln>
        </p:spPr>
        <p:txBody>
          <a:bodyPr anchorCtr="0" anchor="t" bIns="36000" lIns="360000" spcFirstLastPara="1" rIns="91425" wrap="square" tIns="0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229441" y="0"/>
            <a:ext cx="8389903" cy="848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</a:pPr>
            <a:r>
              <a:rPr lang="en-CA"/>
              <a:t>Click to edit title</a:t>
            </a:r>
            <a:endParaRPr/>
          </a:p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48619" y="1200151"/>
            <a:ext cx="7176695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CA"/>
              <a:t>Click to edit text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4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AE00B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