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ExtraBold" panose="020B0906030804020204" pitchFamily="34" charset="0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qb8VX3AcYvbTlH7CPBL0qEhVg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/>
          <p:nvPr/>
        </p:nvSpPr>
        <p:spPr>
          <a:xfrm>
            <a:off x="0" y="0"/>
            <a:ext cx="9143999" cy="5144400"/>
          </a:xfrm>
          <a:prstGeom prst="rect">
            <a:avLst/>
          </a:prstGeom>
          <a:gradFill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49803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953" y="378452"/>
            <a:ext cx="2044093" cy="1900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931165" y="2558160"/>
            <a:ext cx="7296911" cy="92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931165" y="3516198"/>
            <a:ext cx="7296912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3"/>
          </p:nvPr>
        </p:nvSpPr>
        <p:spPr>
          <a:xfrm>
            <a:off x="931165" y="4739602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" name="Google Shape;16;p7"/>
          <p:cNvCxnSpPr/>
          <p:nvPr/>
        </p:nvCxnSpPr>
        <p:spPr>
          <a:xfrm>
            <a:off x="0" y="4351283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>
            <a:off x="0" y="-1"/>
            <a:ext cx="9143999" cy="5144400"/>
          </a:xfrm>
          <a:prstGeom prst="rect">
            <a:avLst/>
          </a:prstGeom>
          <a:gradFill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49803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858000" y="4895461"/>
            <a:ext cx="2196059" cy="24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/>
          <p:nvPr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2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BDE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BDE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2891" y="102711"/>
            <a:ext cx="835199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/>
          <p:nvPr/>
        </p:nvSpPr>
        <p:spPr>
          <a:xfrm>
            <a:off x="0" y="-1"/>
            <a:ext cx="9143999" cy="5144400"/>
          </a:xfrm>
          <a:prstGeom prst="rect">
            <a:avLst/>
          </a:prstGeom>
          <a:gradFill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49803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451951" y="1447799"/>
            <a:ext cx="4143697" cy="31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BDE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BDE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2"/>
          </p:nvPr>
        </p:nvSpPr>
        <p:spPr>
          <a:xfrm>
            <a:off x="4721772" y="1447799"/>
            <a:ext cx="4143697" cy="31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BDE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BDE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BDE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3"/>
          </p:nvPr>
        </p:nvSpPr>
        <p:spPr>
          <a:xfrm>
            <a:off x="6858000" y="4895461"/>
            <a:ext cx="2196059" cy="24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2891" y="102711"/>
            <a:ext cx="835199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/>
          <p:nvPr/>
        </p:nvSpPr>
        <p:spPr>
          <a:xfrm>
            <a:off x="0" y="0"/>
            <a:ext cx="9143999" cy="5144400"/>
          </a:xfrm>
          <a:prstGeom prst="rect">
            <a:avLst/>
          </a:prstGeom>
          <a:gradFill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49803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976564" y="2908111"/>
            <a:ext cx="7190873" cy="76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 Light"/>
              <a:buNone/>
              <a:defRPr sz="3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953" y="378452"/>
            <a:ext cx="2044093" cy="19000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10"/>
          <p:cNvCxnSpPr/>
          <p:nvPr/>
        </p:nvCxnSpPr>
        <p:spPr>
          <a:xfrm>
            <a:off x="0" y="4351283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/>
          <p:nvPr/>
        </p:nvSpPr>
        <p:spPr>
          <a:xfrm>
            <a:off x="0" y="0"/>
            <a:ext cx="9143999" cy="5144400"/>
          </a:xfrm>
          <a:prstGeom prst="rect">
            <a:avLst/>
          </a:prstGeom>
          <a:gradFill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49803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11"/>
          <p:cNvPicPr preferRelativeResize="0"/>
          <p:nvPr/>
        </p:nvPicPr>
        <p:blipFill rotWithShape="1">
          <a:blip r:embed="rId3">
            <a:alphaModFix/>
          </a:blip>
          <a:srcRect t="35970" b="32384"/>
          <a:stretch/>
        </p:blipFill>
        <p:spPr>
          <a:xfrm>
            <a:off x="2233462" y="3464563"/>
            <a:ext cx="4692318" cy="8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4315" y="484095"/>
            <a:ext cx="2943020" cy="2735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11"/>
          <p:cNvCxnSpPr/>
          <p:nvPr/>
        </p:nvCxnSpPr>
        <p:spPr>
          <a:xfrm>
            <a:off x="0" y="4351283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931165" y="2558160"/>
            <a:ext cx="7296911" cy="92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2"/>
          </p:nvPr>
        </p:nvSpPr>
        <p:spPr>
          <a:xfrm>
            <a:off x="931165" y="3516198"/>
            <a:ext cx="7296912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CA"/>
              <a:t>Name / Subtitle Here</a:t>
            </a:r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body" idx="3"/>
          </p:nvPr>
        </p:nvSpPr>
        <p:spPr>
          <a:xfrm>
            <a:off x="931165" y="4739602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/>
              <a:t>#OSinFinance | #OSFF2026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body" idx="1"/>
          </p:nvPr>
        </p:nvSpPr>
        <p:spPr>
          <a:xfrm>
            <a:off x="7084375" y="4928347"/>
            <a:ext cx="21960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>
                <a:latin typeface="Open Sans"/>
                <a:ea typeface="Open Sans"/>
                <a:cs typeface="Open Sans"/>
                <a:sym typeface="Open Sans"/>
              </a:rPr>
              <a:t>#OSinFinance | #OSFF2026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body" idx="2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rgbClr val="00BDE7"/>
              </a:buClr>
              <a:buSzPts val="2800"/>
              <a:buNone/>
            </a:pPr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</a:pPr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451951" y="1447799"/>
            <a:ext cx="4143697" cy="31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rgbClr val="00BDE7"/>
              </a:buClr>
              <a:buSzPts val="2800"/>
              <a:buNone/>
            </a:pPr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2"/>
          </p:nvPr>
        </p:nvSpPr>
        <p:spPr>
          <a:xfrm>
            <a:off x="4721772" y="1447799"/>
            <a:ext cx="4143697" cy="31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rgbClr val="00BDE7"/>
              </a:buClr>
              <a:buSzPts val="2800"/>
              <a:buNone/>
            </a:pPr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7084375" y="4928347"/>
            <a:ext cx="21960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#OSinFinance | #OSFF2026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976564" y="2908111"/>
            <a:ext cx="7190873" cy="76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 Light"/>
              <a:buNone/>
            </a:pPr>
            <a:r>
              <a:rPr lang="en-CA"/>
              <a:t>Click here to add Quote/Text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CA" sz="1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#OSinFinance | #OSFF202</a:t>
            </a:r>
            <a:r>
              <a:rPr lang="en-CA"/>
              <a:t>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On-screen Show (16:9)</PresentationFormat>
  <Paragraphs>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Open Sans</vt:lpstr>
      <vt:lpstr>Open Sans ExtraBold</vt:lpstr>
      <vt:lpstr>Open Sans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Click here to add Quote/Text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Amanda Cohen</dc:creator>
  <cp:lastModifiedBy>Jennifer Crowley</cp:lastModifiedBy>
  <cp:revision>1</cp:revision>
  <dcterms:created xsi:type="dcterms:W3CDTF">2015-04-06T18:30:18Z</dcterms:created>
  <dcterms:modified xsi:type="dcterms:W3CDTF">2026-02-27T18:22:28Z</dcterms:modified>
</cp:coreProperties>
</file>