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Cairo ExtraBold"/>
      <p:bold r:id="rId13"/>
    </p:embeddedFont>
    <p:embeddedFont>
      <p:font typeface="Cairo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airoExtraBold-bold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airo-bold.fntdata"/><Relationship Id="rId14" Type="http://schemas.openxmlformats.org/officeDocument/2006/relationships/font" Target="fonts/Cair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be2f7ec1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Google Shape;41;g3be2f7ec1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be2f7ec12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be2f7ec12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be2f7ec12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3be2f7ec12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e2f7ec120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e2f7ec120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e2f7ec12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e2f7ec12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e2f7ec120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e2f7ec120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0" y="1767300"/>
            <a:ext cx="8520600" cy="102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2" name="Google Shape;12;p2" title="OpenSSF_CD_NA26_Event Launch Graphics_Event Logo_400x245px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9" y="4296652"/>
            <a:ext cx="1594636" cy="976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Blank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" title="OpenSSF_CD_NA26_Event Launch Graphics_Event Logo_400x245px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-202850"/>
            <a:ext cx="2849224" cy="174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311700" y="1152475"/>
            <a:ext cx="8520600" cy="31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448035" y="4588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1pPr>
            <a:lvl2pPr lvl="1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2pPr>
            <a:lvl3pPr lvl="2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3pPr>
            <a:lvl4pPr lvl="3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4pPr>
            <a:lvl5pPr lvl="4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5pPr>
            <a:lvl6pPr lvl="5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6pPr>
            <a:lvl7pPr lvl="6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7pPr>
            <a:lvl8pPr lvl="7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8pPr>
            <a:lvl9pPr lvl="8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9" name="Google Shape;19;p4" title="OpenSSF_CD_NA26_Event Launch Graphics_Event Logo_400x245px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9" y="4296652"/>
            <a:ext cx="1594636" cy="976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8520600" cy="31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2" type="sldNum"/>
          </p:nvPr>
        </p:nvSpPr>
        <p:spPr>
          <a:xfrm>
            <a:off x="8448035" y="4588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1pPr>
            <a:lvl2pPr lvl="1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2pPr>
            <a:lvl3pPr lvl="2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3pPr>
            <a:lvl4pPr lvl="3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4pPr>
            <a:lvl5pPr lvl="4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5pPr>
            <a:lvl6pPr lvl="5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6pPr>
            <a:lvl7pPr lvl="6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7pPr>
            <a:lvl8pPr lvl="7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8pPr>
            <a:lvl9pPr lvl="8">
              <a:buNone/>
              <a:defRPr sz="2400">
                <a:solidFill>
                  <a:srgbClr val="D62798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4" name="Google Shape;24;p5" title="OpenSSF_CD_NA26_Event Launch Graphics_Event Logo_400x245px_Color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1699" y="4296652"/>
            <a:ext cx="1594636" cy="976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D62798"/>
              </a:buClr>
              <a:buSzPts val="2800"/>
              <a:buNone/>
              <a:defRPr>
                <a:solidFill>
                  <a:srgbClr val="D62798"/>
                </a:solidFill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311700" y="1152475"/>
            <a:ext cx="3999900" cy="31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 sz="1400">
                <a:solidFill>
                  <a:srgbClr val="000000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 sz="1200">
                <a:solidFill>
                  <a:srgbClr val="000000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 sz="1200">
                <a:solidFill>
                  <a:srgbClr val="000000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 sz="1200">
                <a:solidFill>
                  <a:srgbClr val="000000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 sz="1200">
                <a:solidFill>
                  <a:srgbClr val="000000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 sz="1200">
                <a:solidFill>
                  <a:srgbClr val="000000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 sz="1200">
                <a:solidFill>
                  <a:srgbClr val="000000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 sz="1200">
                <a:solidFill>
                  <a:srgbClr val="000000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 sz="12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4832400" y="1152475"/>
            <a:ext cx="3999900" cy="31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 sz="1400">
                <a:solidFill>
                  <a:srgbClr val="000000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 sz="1200">
                <a:solidFill>
                  <a:srgbClr val="000000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 sz="1200">
                <a:solidFill>
                  <a:srgbClr val="000000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 sz="1200">
                <a:solidFill>
                  <a:srgbClr val="000000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 sz="1200">
                <a:solidFill>
                  <a:srgbClr val="000000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 sz="1200">
                <a:solidFill>
                  <a:srgbClr val="000000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 sz="1200">
                <a:solidFill>
                  <a:srgbClr val="000000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 sz="1200">
                <a:solidFill>
                  <a:srgbClr val="000000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 sz="1200">
                <a:solidFill>
                  <a:srgbClr val="000000"/>
                </a:solidFill>
              </a:defRPr>
            </a:lvl9pPr>
          </a:lstStyle>
          <a:p/>
        </p:txBody>
      </p:sp>
      <p:pic>
        <p:nvPicPr>
          <p:cNvPr id="29" name="Google Shape;29;p6" title="OpenSSF_CD_NA26_Event Launch Graphics_Event Logo_400x245px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9" y="4296652"/>
            <a:ext cx="1594636" cy="976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Skyline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2" name="Google Shape;32;p7" title="OpenSSF_CD_NA26_Event Launch Graphics_Event Logo_400x245px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5723" y="-357438"/>
            <a:ext cx="6395350" cy="391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8" title="OpenSSF_CD_NA26_Event Launch Graphics_Event Logo_400x245px_White_Stacked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0888" y="571288"/>
            <a:ext cx="6062225" cy="3712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iro ExtraBold"/>
              <a:buNone/>
              <a:defRPr sz="28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iro"/>
              <a:buChar char="●"/>
              <a:defRPr sz="1800"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○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■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●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○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■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●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○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iro"/>
              <a:buChar char="■"/>
              <a:defRPr>
                <a:solidFill>
                  <a:schemeClr val="lt1"/>
                </a:solidFill>
                <a:latin typeface="Cairo"/>
                <a:ea typeface="Cairo"/>
                <a:cs typeface="Cairo"/>
                <a:sym typeface="Cai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48035" y="4588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1pPr>
            <a:lvl2pPr lvl="1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2pPr>
            <a:lvl3pPr lvl="2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3pPr>
            <a:lvl4pPr lvl="3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4pPr>
            <a:lvl5pPr lvl="4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5pPr>
            <a:lvl6pPr lvl="5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6pPr>
            <a:lvl7pPr lvl="6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7pPr>
            <a:lvl8pPr lvl="7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8pPr>
            <a:lvl9pPr lvl="8" algn="r">
              <a:buNone/>
              <a:defRPr sz="2400">
                <a:solidFill>
                  <a:schemeClr val="lt1"/>
                </a:solidFill>
                <a:latin typeface="Cairo ExtraBold"/>
                <a:ea typeface="Cairo ExtraBold"/>
                <a:cs typeface="Cairo ExtraBold"/>
                <a:sym typeface="Cairo ExtraBo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ctrTitle"/>
          </p:nvPr>
        </p:nvSpPr>
        <p:spPr>
          <a:xfrm>
            <a:off x="311700" y="1767300"/>
            <a:ext cx="8520600" cy="102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1152475"/>
            <a:ext cx="8520600" cy="31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11700" y="1152475"/>
            <a:ext cx="3999900" cy="31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4832400" y="1152475"/>
            <a:ext cx="3999900" cy="31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>
            <p:ph idx="1" type="body"/>
          </p:nvPr>
        </p:nvSpPr>
        <p:spPr>
          <a:xfrm>
            <a:off x="311700" y="1152475"/>
            <a:ext cx="8520600" cy="31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penSSF CD NA26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