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3" roundtripDataSignature="AMtx7mj56mqjPzynyLRL3Vq7tB93F2H9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D0EE"/>
    <a:srgbClr val="12264F"/>
    <a:srgbClr val="090909"/>
    <a:srgbClr val="8F24FF"/>
    <a:srgbClr val="340093"/>
    <a:srgbClr val="4D00D5"/>
    <a:srgbClr val="1B6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2"/>
    <p:restoredTop sz="94694"/>
  </p:normalViewPr>
  <p:slideViewPr>
    <p:cSldViewPr snapToGrid="0" showGuides="1">
      <p:cViewPr varScale="1">
        <p:scale>
          <a:sx n="112" d="100"/>
          <a:sy n="112" d="100"/>
        </p:scale>
        <p:origin x="120" y="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4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bg>
      <p:bgPr>
        <a:solidFill>
          <a:srgbClr val="12264F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8"/>
          <p:cNvSpPr txBox="1">
            <a:spLocks noGrp="1"/>
          </p:cNvSpPr>
          <p:nvPr>
            <p:ph type="title"/>
          </p:nvPr>
        </p:nvSpPr>
        <p:spPr>
          <a:xfrm>
            <a:off x="4239980" y="2068717"/>
            <a:ext cx="7497417" cy="2146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8000" tIns="288000" rIns="288000" bIns="288000" anchor="ctr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8" name="Google Shape;8;p8"/>
          <p:cNvSpPr txBox="1">
            <a:spLocks noGrp="1"/>
          </p:cNvSpPr>
          <p:nvPr>
            <p:ph type="body" idx="1"/>
          </p:nvPr>
        </p:nvSpPr>
        <p:spPr>
          <a:xfrm>
            <a:off x="4239981" y="4215570"/>
            <a:ext cx="7498118" cy="464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BBC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AED0EE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BBC0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BBC0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BBC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FBBC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9" name="Google Shape;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29660" y="6023330"/>
            <a:ext cx="5979459" cy="45470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8"/>
          <p:cNvSpPr txBox="1"/>
          <p:nvPr/>
        </p:nvSpPr>
        <p:spPr>
          <a:xfrm>
            <a:off x="104975" y="6494930"/>
            <a:ext cx="2799590" cy="242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EB54A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AED0EE"/>
                </a:solidFill>
                <a:latin typeface="Arial"/>
                <a:ea typeface="Arial"/>
                <a:cs typeface="Arial"/>
                <a:sym typeface="Arial"/>
              </a:rPr>
              <a:t>#onesummit</a:t>
            </a:r>
            <a:endParaRPr sz="1200" b="1" i="0" u="none" strike="noStrike" cap="none" dirty="0">
              <a:solidFill>
                <a:srgbClr val="AED0E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FB4FFEA-3DAD-9A96-9488-B2235C43EA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6396" y="649499"/>
            <a:ext cx="3180015" cy="12445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252E2D1-CE8E-29CE-E4D1-D78D03906B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 b="9307"/>
          <a:stretch>
            <a:fillRect/>
          </a:stretch>
        </p:blipFill>
        <p:spPr>
          <a:xfrm>
            <a:off x="928577" y="4405424"/>
            <a:ext cx="5167423" cy="245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78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bg>
      <p:bgPr>
        <a:solidFill>
          <a:srgbClr val="12264F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35DD0AD-9D49-3940-1E3F-C31DB4735ECA}"/>
              </a:ext>
            </a:extLst>
          </p:cNvPr>
          <p:cNvSpPr/>
          <p:nvPr userDrawn="1"/>
        </p:nvSpPr>
        <p:spPr>
          <a:xfrm>
            <a:off x="0" y="1100534"/>
            <a:ext cx="12192000" cy="5262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Google Shape;14;p9"/>
          <p:cNvSpPr txBox="1">
            <a:spLocks noGrp="1"/>
          </p:cNvSpPr>
          <p:nvPr>
            <p:ph type="title"/>
          </p:nvPr>
        </p:nvSpPr>
        <p:spPr>
          <a:xfrm>
            <a:off x="333845" y="281562"/>
            <a:ext cx="9710378" cy="403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body" idx="1"/>
          </p:nvPr>
        </p:nvSpPr>
        <p:spPr>
          <a:xfrm>
            <a:off x="333845" y="1457889"/>
            <a:ext cx="11000906" cy="4676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2264F"/>
              </a:buClr>
              <a:buSzPts val="2800"/>
              <a:buFont typeface="Arial" panose="020B0604020202020204" pitchFamily="34" charset="0"/>
              <a:buChar char="•"/>
              <a:defRPr sz="28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EB54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EB54A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EB54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EB54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" name="Google Shape;38;p13">
            <a:extLst>
              <a:ext uri="{FF2B5EF4-FFF2-40B4-BE49-F238E27FC236}">
                <a16:creationId xmlns:a16="http://schemas.microsoft.com/office/drawing/2014/main" id="{B78A6E1D-63A0-2994-A2BA-E21B26459B86}"/>
              </a:ext>
            </a:extLst>
          </p:cNvPr>
          <p:cNvSpPr/>
          <p:nvPr userDrawn="1"/>
        </p:nvSpPr>
        <p:spPr>
          <a:xfrm>
            <a:off x="0" y="6363095"/>
            <a:ext cx="12192000" cy="58545"/>
          </a:xfrm>
          <a:prstGeom prst="rect">
            <a:avLst/>
          </a:prstGeom>
          <a:solidFill>
            <a:srgbClr val="AED0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AED0E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DB70F2C-75A3-43C0-4053-2225084C2A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56547" y="105435"/>
            <a:ext cx="1691166" cy="66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613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12264F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1F9189E-0C14-5E38-859D-286DF722F8AF}"/>
              </a:ext>
            </a:extLst>
          </p:cNvPr>
          <p:cNvSpPr/>
          <p:nvPr userDrawn="1"/>
        </p:nvSpPr>
        <p:spPr>
          <a:xfrm>
            <a:off x="0" y="1100534"/>
            <a:ext cx="12192000" cy="52625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Google Shape;22;p10"/>
          <p:cNvSpPr txBox="1">
            <a:spLocks noGrp="1"/>
          </p:cNvSpPr>
          <p:nvPr>
            <p:ph type="body" idx="1"/>
          </p:nvPr>
        </p:nvSpPr>
        <p:spPr>
          <a:xfrm>
            <a:off x="6221896" y="1455995"/>
            <a:ext cx="5131903" cy="4218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2264F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EB54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EB54A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EB54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EB54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3" name="Google Shape;23;p10"/>
          <p:cNvSpPr txBox="1">
            <a:spLocks noGrp="1"/>
          </p:cNvSpPr>
          <p:nvPr>
            <p:ph type="body" idx="2"/>
          </p:nvPr>
        </p:nvSpPr>
        <p:spPr>
          <a:xfrm>
            <a:off x="338613" y="1455995"/>
            <a:ext cx="5131903" cy="4218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2264F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EB54A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EB54A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EB54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EB54A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7383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26" name="Google Shape;26;p10"/>
          <p:cNvSpPr txBox="1">
            <a:spLocks noGrp="1"/>
          </p:cNvSpPr>
          <p:nvPr>
            <p:ph type="title"/>
          </p:nvPr>
        </p:nvSpPr>
        <p:spPr>
          <a:xfrm>
            <a:off x="333845" y="281562"/>
            <a:ext cx="9745820" cy="403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sp>
        <p:nvSpPr>
          <p:cNvPr id="2" name="Google Shape;38;p13">
            <a:extLst>
              <a:ext uri="{FF2B5EF4-FFF2-40B4-BE49-F238E27FC236}">
                <a16:creationId xmlns:a16="http://schemas.microsoft.com/office/drawing/2014/main" id="{F0FEAD33-A316-2138-A49A-4BB49BDD3DBB}"/>
              </a:ext>
            </a:extLst>
          </p:cNvPr>
          <p:cNvSpPr/>
          <p:nvPr userDrawn="1"/>
        </p:nvSpPr>
        <p:spPr>
          <a:xfrm>
            <a:off x="0" y="6363095"/>
            <a:ext cx="12192000" cy="58545"/>
          </a:xfrm>
          <a:prstGeom prst="rect">
            <a:avLst/>
          </a:prstGeom>
          <a:solidFill>
            <a:srgbClr val="AED0E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AED0E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2428B28-7AFD-BCE0-5E31-F04342947A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56547" y="105435"/>
            <a:ext cx="1691166" cy="66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02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bg>
      <p:bgPr>
        <a:solidFill>
          <a:srgbClr val="12264F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7485C6-A6FD-3F79-97F3-613F601CABEA}"/>
              </a:ext>
            </a:extLst>
          </p:cNvPr>
          <p:cNvSpPr/>
          <p:nvPr userDrawn="1"/>
        </p:nvSpPr>
        <p:spPr>
          <a:xfrm>
            <a:off x="5206314" y="0"/>
            <a:ext cx="6985686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Google Shape;30;p11"/>
          <p:cNvSpPr txBox="1">
            <a:spLocks noGrp="1"/>
          </p:cNvSpPr>
          <p:nvPr>
            <p:ph type="title"/>
          </p:nvPr>
        </p:nvSpPr>
        <p:spPr>
          <a:xfrm>
            <a:off x="5576340" y="376023"/>
            <a:ext cx="6261433" cy="6181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1D1E4E4-1C22-A4E8-B9E1-4DB5998BA8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4227" y="376023"/>
            <a:ext cx="3847280" cy="150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bg>
      <p:bgPr>
        <a:solidFill>
          <a:srgbClr val="12264F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2"/>
          <p:cNvSpPr txBox="1"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AED0EE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E011EF-D886-B409-8696-66E8BE9E24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9307"/>
          <a:stretch>
            <a:fillRect/>
          </a:stretch>
        </p:blipFill>
        <p:spPr>
          <a:xfrm>
            <a:off x="0" y="4151870"/>
            <a:ext cx="5692111" cy="270613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D9A5411-B784-BB27-EDB7-0624F0FFB0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56547" y="105435"/>
            <a:ext cx="1691166" cy="66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5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64F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8" r:id="rId2"/>
    <p:sldLayoutId id="2147483659" r:id="rId3"/>
    <p:sldLayoutId id="2147483660" r:id="rId4"/>
    <p:sldLayoutId id="2147483661" r:id="rId5"/>
    <p:sldLayoutId id="2147483662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93F24-8775-E358-30F5-2FB55BF9F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52E8C0-4340-9DF2-48DD-D88668A0B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3467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"/>
          <p:cNvSpPr txBox="1">
            <a:spLocks noGrp="1"/>
          </p:cNvSpPr>
          <p:nvPr>
            <p:ph type="title"/>
          </p:nvPr>
        </p:nvSpPr>
        <p:spPr>
          <a:xfrm>
            <a:off x="333845" y="281562"/>
            <a:ext cx="10834898" cy="403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</a:pPr>
            <a:r>
              <a:rPr lang="en-US"/>
              <a:t>Click to add Title</a:t>
            </a:r>
            <a:endParaRPr/>
          </a:p>
        </p:txBody>
      </p:sp>
      <p:sp>
        <p:nvSpPr>
          <p:cNvPr id="61" name="Google Shape;61;p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Click to edit Master text styles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2264F"/>
              </a:buClr>
              <a:buSzPts val="2400"/>
              <a:buChar char="•"/>
            </a:pPr>
            <a:r>
              <a:rPr lang="en-US" dirty="0"/>
              <a:t>Second level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2264F"/>
              </a:buClr>
              <a:buSzPts val="2000"/>
              <a:buChar char="•"/>
            </a:pPr>
            <a:r>
              <a:rPr lang="en-US" dirty="0"/>
              <a:t>Third level</a:t>
            </a:r>
            <a:endParaRPr dirty="0"/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2264F"/>
              </a:buClr>
              <a:buSzPts val="1800"/>
              <a:buChar char="•"/>
            </a:pPr>
            <a:r>
              <a:rPr lang="en-US" dirty="0"/>
              <a:t>Fourth level</a:t>
            </a:r>
            <a:endParaRPr dirty="0"/>
          </a:p>
          <a:p>
            <a:pPr marL="20574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2264F"/>
              </a:buClr>
              <a:buSzPts val="1800"/>
              <a:buChar char="•"/>
            </a:pPr>
            <a:r>
              <a:rPr lang="en-US" dirty="0"/>
              <a:t>Fifth level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Click to edit Master text styles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2264F"/>
              </a:buClr>
              <a:buSzPts val="2400"/>
              <a:buChar char="•"/>
            </a:pPr>
            <a:r>
              <a:rPr lang="en-US"/>
              <a:t>Second level</a:t>
            </a:r>
            <a:endParaRPr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2264F"/>
              </a:buClr>
              <a:buSzPts val="2000"/>
              <a:buChar char="•"/>
            </a:pPr>
            <a:r>
              <a:rPr lang="en-US"/>
              <a:t>Third level</a:t>
            </a:r>
            <a:endParaRPr/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2264F"/>
              </a:buClr>
              <a:buSzPts val="1800"/>
              <a:buChar char="•"/>
            </a:pPr>
            <a:r>
              <a:rPr lang="en-US"/>
              <a:t>Fourth level</a:t>
            </a:r>
            <a:endParaRPr/>
          </a:p>
          <a:p>
            <a:pPr marL="20574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2264F"/>
              </a:buClr>
              <a:buSzPts val="1800"/>
              <a:buChar char="•"/>
            </a:pPr>
            <a:r>
              <a:rPr lang="en-US"/>
              <a:t>Fifth level</a:t>
            </a:r>
            <a:endParaRPr/>
          </a:p>
        </p:txBody>
      </p:sp>
      <p:sp>
        <p:nvSpPr>
          <p:cNvPr id="67" name="Google Shape;67;p3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Click to edit Master text styles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2264F"/>
              </a:buClr>
              <a:buSzPts val="2400"/>
              <a:buChar char="•"/>
            </a:pPr>
            <a:r>
              <a:rPr lang="en-US" dirty="0"/>
              <a:t>Second level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2264F"/>
              </a:buClr>
              <a:buSzPts val="2000"/>
              <a:buChar char="•"/>
            </a:pPr>
            <a:r>
              <a:rPr lang="en-US" dirty="0"/>
              <a:t>Third level</a:t>
            </a:r>
            <a:endParaRPr dirty="0"/>
          </a:p>
          <a:p>
            <a:pPr marL="16002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2264F"/>
              </a:buClr>
              <a:buSzPts val="1800"/>
              <a:buChar char="•"/>
            </a:pPr>
            <a:r>
              <a:rPr lang="en-US" dirty="0"/>
              <a:t>Fourth level</a:t>
            </a:r>
            <a:endParaRPr dirty="0"/>
          </a:p>
          <a:p>
            <a:pPr marL="20574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12264F"/>
              </a:buClr>
              <a:buSzPts val="1800"/>
              <a:buChar char="•"/>
            </a:pPr>
            <a:r>
              <a:rPr lang="en-US" dirty="0"/>
              <a:t>Fifth level</a:t>
            </a:r>
            <a:endParaRPr dirty="0"/>
          </a:p>
        </p:txBody>
      </p: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33845" y="281562"/>
            <a:ext cx="10834898" cy="403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</a:pPr>
            <a:r>
              <a:rPr lang="en-US"/>
              <a:t>Click to add Title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-US" sz="5000" b="1" dirty="0">
                <a:latin typeface="Arial"/>
                <a:ea typeface="Arial"/>
                <a:cs typeface="Arial"/>
                <a:sym typeface="Arial"/>
              </a:rPr>
              <a:t>“Insert Text Here”</a:t>
            </a:r>
            <a:endParaRPr sz="5000" b="1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Arial"/>
              <a:buNone/>
            </a:pPr>
            <a:r>
              <a:rPr lang="en-US" sz="5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“Insert Text Here”</a:t>
            </a:r>
            <a:endParaRPr sz="5000" b="1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60</Words>
  <Application>Microsoft Office PowerPoint</Application>
  <PresentationFormat>Widescreen</PresentationFormat>
  <Paragraphs>19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Click to add Title</vt:lpstr>
      <vt:lpstr>Click to add Title</vt:lpstr>
      <vt:lpstr>“Insert Text Here”</vt:lpstr>
      <vt:lpstr>“Insert Text Here”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cp:lastModifiedBy>Craig Ross</cp:lastModifiedBy>
  <cp:revision>4</cp:revision>
  <dcterms:created xsi:type="dcterms:W3CDTF">2016-08-09T14:32:52Z</dcterms:created>
  <dcterms:modified xsi:type="dcterms:W3CDTF">2026-02-23T15:27:07Z</dcterms:modified>
</cp:coreProperties>
</file>