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ed Hat Display Black"/>
      <p:bold r:id="rId14"/>
      <p:boldItalic r:id="rId15"/>
    </p:embeddedFont>
    <p:embeddedFont>
      <p:font typeface="Red Hat Display Medium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0" roundtripDataSignature="AMtx7miH5YU2xRyVFFKnpn3nGuTppcj9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edHatDisplayBlack-boldItalic.fntdata"/><Relationship Id="rId14" Type="http://schemas.openxmlformats.org/officeDocument/2006/relationships/font" Target="fonts/RedHatDisplayBlack-bold.fntdata"/><Relationship Id="rId17" Type="http://schemas.openxmlformats.org/officeDocument/2006/relationships/font" Target="fonts/RedHatDisplayMedium-bold.fntdata"/><Relationship Id="rId16" Type="http://schemas.openxmlformats.org/officeDocument/2006/relationships/font" Target="fonts/RedHatDisplay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edHatDisplayMedium-boldItalic.fntdata"/><Relationship Id="rId6" Type="http://schemas.openxmlformats.org/officeDocument/2006/relationships/slide" Target="slides/slide1.xml"/><Relationship Id="rId18" Type="http://schemas.openxmlformats.org/officeDocument/2006/relationships/font" Target="fonts/RedHatDisplayMedium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0"/>
          <p:cNvPicPr preferRelativeResize="0"/>
          <p:nvPr/>
        </p:nvPicPr>
        <p:blipFill rotWithShape="1">
          <a:blip r:embed="rId2">
            <a:alphaModFix/>
          </a:blip>
          <a:srcRect b="20485" l="9638" r="11088" t="34584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0"/>
          <p:cNvSpPr txBox="1"/>
          <p:nvPr>
            <p:ph type="ctrTitle"/>
          </p:nvPr>
        </p:nvSpPr>
        <p:spPr>
          <a:xfrm>
            <a:off x="311215" y="1251446"/>
            <a:ext cx="8010201" cy="20244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" type="subTitle"/>
          </p:nvPr>
        </p:nvSpPr>
        <p:spPr>
          <a:xfrm>
            <a:off x="311214" y="3275884"/>
            <a:ext cx="8010201" cy="6092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pic>
        <p:nvPicPr>
          <p:cNvPr id="13" name="Google Shape;13;p10" title="mcpdevsummit_na26_revers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850" y="0"/>
            <a:ext cx="1932875" cy="1185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1"/>
          <p:cNvPicPr preferRelativeResize="0"/>
          <p:nvPr/>
        </p:nvPicPr>
        <p:blipFill rotWithShape="1">
          <a:blip r:embed="rId2">
            <a:alphaModFix/>
          </a:blip>
          <a:srcRect b="20485" l="9638" r="11088" t="34584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1"/>
          <p:cNvSpPr txBox="1"/>
          <p:nvPr>
            <p:ph type="title"/>
          </p:nvPr>
        </p:nvSpPr>
        <p:spPr>
          <a:xfrm>
            <a:off x="311700" y="1940538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pic>
        <p:nvPicPr>
          <p:cNvPr id="17" name="Google Shape;17;p11" title="mcpdevsummit_na26_revers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150" y="4443600"/>
            <a:ext cx="1217200" cy="74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rgbClr val="051932">
            <a:alpha val="0"/>
          </a:srgbClr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12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2"/>
          <p:cNvSpPr txBox="1"/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240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" type="body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pic>
        <p:nvPicPr>
          <p:cNvPr id="23" name="Google Shape;23;p12" title="mcpdevsummit_na26_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31100" y="4475749"/>
            <a:ext cx="1173250" cy="718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1_Title and body">
    <p:bg>
      <p:bgPr>
        <a:solidFill>
          <a:srgbClr val="051932">
            <a:alpha val="0"/>
          </a:srgbClr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" name="Google Shape;27;p13"/>
          <p:cNvSpPr txBox="1"/>
          <p:nvPr>
            <p:ph type="title"/>
          </p:nvPr>
        </p:nvSpPr>
        <p:spPr>
          <a:xfrm>
            <a:off x="177900" y="22394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240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" type="body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pic>
        <p:nvPicPr>
          <p:cNvPr id="29" name="Google Shape;29;p13" title="mcpdevsummit_na26_revers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45225" y="106175"/>
            <a:ext cx="1317525" cy="80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rgbClr val="051932">
            <a:alpha val="0"/>
          </a:srgbClr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4"/>
          <p:cNvSpPr txBox="1"/>
          <p:nvPr>
            <p:ph idx="1" type="body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14"/>
          <p:cNvSpPr txBox="1"/>
          <p:nvPr>
            <p:ph idx="2" type="body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p14"/>
          <p:cNvSpPr txBox="1"/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240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36" name="Google Shape;36;p14" title="mcpdevsummit_na26_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31100" y="4475749"/>
            <a:ext cx="1173250" cy="718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rgbClr val="051932">
            <a:alpha val="0"/>
          </a:srgbClr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b="0" i="0" sz="1000" u="none" cap="none" strike="noStrik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" name="Google Shape;40;p15"/>
          <p:cNvSpPr txBox="1"/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240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41" name="Google Shape;41;p15" title="mcpdevsummit_na26_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31100" y="4475749"/>
            <a:ext cx="1173250" cy="718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051932">
            <a:alpha val="0"/>
          </a:srgbClr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4" name="Google Shape;44;p16" title="mcpdevsummit_na26_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31100" y="4475749"/>
            <a:ext cx="1173250" cy="718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Logo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17"/>
          <p:cNvPicPr preferRelativeResize="0"/>
          <p:nvPr/>
        </p:nvPicPr>
        <p:blipFill rotWithShape="1">
          <a:blip r:embed="rId2">
            <a:alphaModFix/>
          </a:blip>
          <a:srcRect b="20485" l="9638" r="11088" t="34584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17" title="mcpdevsummit_na26_revers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875" y="1043450"/>
            <a:ext cx="4059800" cy="24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1_Section 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8"/>
          <p:cNvPicPr preferRelativeResize="0"/>
          <p:nvPr/>
        </p:nvPicPr>
        <p:blipFill rotWithShape="1">
          <a:blip r:embed="rId2">
            <a:alphaModFix/>
          </a:blip>
          <a:srcRect b="20485" l="9638" r="11088" t="34584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8"/>
          <p:cNvSpPr txBox="1"/>
          <p:nvPr>
            <p:ph type="title"/>
          </p:nvPr>
        </p:nvSpPr>
        <p:spPr>
          <a:xfrm>
            <a:off x="311700" y="1940538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pic>
        <p:nvPicPr>
          <p:cNvPr id="51" name="Google Shape;51;p18" title="mcpdevsummit_na26_revers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075" y="4069625"/>
            <a:ext cx="1852575" cy="113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05193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accen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Red Hat Display Medium"/>
                <a:ea typeface="Red Hat Display Medium"/>
                <a:cs typeface="Red Hat Display Medium"/>
                <a:sym typeface="Red Hat Display Medium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2" type="sldNum"/>
          </p:nvPr>
        </p:nvSpPr>
        <p:spPr>
          <a:xfrm>
            <a:off x="8283600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 txBox="1"/>
          <p:nvPr>
            <p:ph type="ctrTitle"/>
          </p:nvPr>
        </p:nvSpPr>
        <p:spPr>
          <a:xfrm>
            <a:off x="311215" y="1251446"/>
            <a:ext cx="8010201" cy="20244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</a:pPr>
            <a:r>
              <a:t/>
            </a:r>
            <a:endParaRPr/>
          </a:p>
        </p:txBody>
      </p:sp>
      <p:sp>
        <p:nvSpPr>
          <p:cNvPr id="57" name="Google Shape;57;p1"/>
          <p:cNvSpPr txBox="1"/>
          <p:nvPr>
            <p:ph idx="1" type="subTitle"/>
          </p:nvPr>
        </p:nvSpPr>
        <p:spPr>
          <a:xfrm>
            <a:off x="311214" y="3275884"/>
            <a:ext cx="8010201" cy="6092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>
            <p:ph type="title"/>
          </p:nvPr>
        </p:nvSpPr>
        <p:spPr>
          <a:xfrm>
            <a:off x="311700" y="1940538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/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68" name="Google Shape;68;p3"/>
          <p:cNvSpPr txBox="1"/>
          <p:nvPr>
            <p:ph idx="1" type="body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 txBox="1"/>
          <p:nvPr>
            <p:ph type="title"/>
          </p:nvPr>
        </p:nvSpPr>
        <p:spPr>
          <a:xfrm>
            <a:off x="177900" y="22394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74" name="Google Shape;74;p4"/>
          <p:cNvSpPr txBox="1"/>
          <p:nvPr>
            <p:ph idx="1" type="body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"/>
          <p:cNvSpPr txBox="1"/>
          <p:nvPr>
            <p:ph idx="1" type="body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 txBox="1"/>
          <p:nvPr>
            <p:ph idx="2" type="body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1" name="Google Shape;81;p5"/>
          <p:cNvSpPr txBox="1"/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"/>
          <p:cNvSpPr txBox="1"/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SSNA24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EEE"/>
      </a:lt2>
      <a:accent1>
        <a:srgbClr val="00C1DB"/>
      </a:accent1>
      <a:accent2>
        <a:srgbClr val="0060FA"/>
      </a:accent2>
      <a:accent3>
        <a:srgbClr val="FFC800"/>
      </a:accent3>
      <a:accent4>
        <a:srgbClr val="BC37DE"/>
      </a:accent4>
      <a:accent5>
        <a:srgbClr val="FF3C64"/>
      </a:accent5>
      <a:accent6>
        <a:srgbClr val="009EFF"/>
      </a:accent6>
      <a:hlink>
        <a:srgbClr val="00C8B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