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 Slab"/>
      <p:regular r:id="rId11"/>
      <p:bold r:id="rId12"/>
    </p:embeddedFont>
    <p:embeddedFont>
      <p:font typeface="Open Sans ExtraBold"/>
      <p:bold r:id="rId13"/>
      <p:boldItalic r:id="rId14"/>
    </p:embeddedFont>
    <p:embeddedFont>
      <p:font typeface="Open Sans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9" roundtripDataSignature="AMtx7mj3Hae6wHXSg8RjajXw+gvxoBjC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Slab-regular.fntdata"/><Relationship Id="rId10" Type="http://schemas.openxmlformats.org/officeDocument/2006/relationships/slide" Target="slides/slide5.xml"/><Relationship Id="rId13" Type="http://schemas.openxmlformats.org/officeDocument/2006/relationships/font" Target="fonts/OpenSansExtraBold-bold.fntdata"/><Relationship Id="rId12" Type="http://schemas.openxmlformats.org/officeDocument/2006/relationships/font" Target="fonts/RobotoSlab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-regular.fntdata"/><Relationship Id="rId14" Type="http://schemas.openxmlformats.org/officeDocument/2006/relationships/font" Target="fonts/OpenSansExtraBold-boldItalic.fntdata"/><Relationship Id="rId17" Type="http://schemas.openxmlformats.org/officeDocument/2006/relationships/font" Target="fonts/OpenSans-italic.fntdata"/><Relationship Id="rId16" Type="http://schemas.openxmlformats.org/officeDocument/2006/relationships/font" Target="fonts/OpenSans-bold.fntdata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font" Target="fonts/OpenSan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" name="Google Shape;3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" name="Google Shape;4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" name="Google Shape;4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1b75ad4c98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g31b75ad4c9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0" y="1093233"/>
            <a:ext cx="5045700" cy="16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b="0" sz="4000">
                <a:solidFill>
                  <a:schemeClr val="lt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b="0" sz="400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b="0" sz="400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b="0" sz="400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b="0" sz="400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b="0" sz="400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b="0" sz="400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b="0" sz="400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000"/>
              <a:buFont typeface="Open Sans ExtraBold"/>
              <a:buNone/>
              <a:defRPr b="0" sz="4000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739720"/>
            <a:ext cx="4266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Open Sans"/>
              <a:buNone/>
              <a:defRPr sz="2500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pic>
        <p:nvPicPr>
          <p:cNvPr id="12" name="Google Shape;1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7888" y="305888"/>
            <a:ext cx="3511759" cy="4996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1387225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3600"/>
              <a:buNone/>
              <a:defRPr sz="3600">
                <a:solidFill>
                  <a:srgbClr val="2F4858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3600"/>
              <a:buNone/>
              <a:defRPr sz="3600">
                <a:solidFill>
                  <a:srgbClr val="2F4858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3600"/>
              <a:buNone/>
              <a:defRPr sz="3600">
                <a:solidFill>
                  <a:srgbClr val="2F4858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3600"/>
              <a:buNone/>
              <a:defRPr sz="3600">
                <a:solidFill>
                  <a:srgbClr val="2F4858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3600"/>
              <a:buNone/>
              <a:defRPr sz="3600">
                <a:solidFill>
                  <a:srgbClr val="2F4858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3600"/>
              <a:buNone/>
              <a:defRPr sz="3600">
                <a:solidFill>
                  <a:srgbClr val="2F4858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3600"/>
              <a:buNone/>
              <a:defRPr sz="3600">
                <a:solidFill>
                  <a:srgbClr val="2F4858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3600"/>
              <a:buNone/>
              <a:defRPr sz="3600">
                <a:solidFill>
                  <a:srgbClr val="2F4858"/>
                </a:solidFill>
              </a:defRPr>
            </a:lvl9pPr>
          </a:lstStyle>
          <a:p/>
        </p:txBody>
      </p:sp>
      <p:pic>
        <p:nvPicPr>
          <p:cNvPr id="15" name="Google Shape;1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00" y="4615851"/>
            <a:ext cx="2225275" cy="3165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9pPr>
          </a:lstStyle>
          <a:p/>
        </p:txBody>
      </p:sp>
      <p:sp>
        <p:nvSpPr>
          <p:cNvPr id="18" name="Google Shape;18;p10"/>
          <p:cNvSpPr txBox="1"/>
          <p:nvPr>
            <p:ph idx="1" type="body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pic>
        <p:nvPicPr>
          <p:cNvPr id="19" name="Google Shape;19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00" y="4615851"/>
            <a:ext cx="2225275" cy="3165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(Blank)">
  <p:cSld name="TITLE_AND_BODY_1"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1b75ad4c98_0_9"/>
          <p:cNvSpPr/>
          <p:nvPr/>
        </p:nvSpPr>
        <p:spPr>
          <a:xfrm>
            <a:off x="0" y="4401671"/>
            <a:ext cx="9143999" cy="74182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912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g31b75ad4c98_0_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9pPr>
          </a:lstStyle>
          <a:p/>
        </p:txBody>
      </p:sp>
      <p:sp>
        <p:nvSpPr>
          <p:cNvPr id="23" name="Google Shape;23;g31b75ad4c98_0_9"/>
          <p:cNvSpPr txBox="1"/>
          <p:nvPr>
            <p:ph idx="1" type="body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800"/>
              <a:buChar char="●"/>
              <a:defRPr>
                <a:solidFill>
                  <a:srgbClr val="2F4858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○"/>
              <a:defRPr>
                <a:solidFill>
                  <a:srgbClr val="2F4858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■"/>
              <a:defRPr>
                <a:solidFill>
                  <a:srgbClr val="2F4858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●"/>
              <a:defRPr>
                <a:solidFill>
                  <a:srgbClr val="2F4858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○"/>
              <a:defRPr>
                <a:solidFill>
                  <a:srgbClr val="2F4858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■"/>
              <a:defRPr>
                <a:solidFill>
                  <a:srgbClr val="2F4858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●"/>
              <a:defRPr>
                <a:solidFill>
                  <a:srgbClr val="2F4858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○"/>
              <a:defRPr>
                <a:solidFill>
                  <a:srgbClr val="2F4858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■"/>
              <a:defRPr>
                <a:solidFill>
                  <a:srgbClr val="2F4858"/>
                </a:solidFill>
              </a:defRPr>
            </a:lvl9pPr>
          </a:lstStyle>
          <a:p/>
        </p:txBody>
      </p:sp>
      <p:pic>
        <p:nvPicPr>
          <p:cNvPr id="24" name="Google Shape;24;g31b75ad4c98_0_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11700" y="4615851"/>
            <a:ext cx="2225275" cy="31658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g31b75ad4c98_0_9"/>
          <p:cNvSpPr txBox="1"/>
          <p:nvPr>
            <p:ph idx="12" type="sldNum"/>
          </p:nvPr>
        </p:nvSpPr>
        <p:spPr>
          <a:xfrm>
            <a:off x="8320050" y="4401675"/>
            <a:ext cx="548700" cy="7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lt1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None/>
              <a:defRPr>
                <a:solidFill>
                  <a:srgbClr val="2F4858"/>
                </a:solidFill>
              </a:defRPr>
            </a:lvl9pPr>
          </a:lstStyle>
          <a:p/>
        </p:txBody>
      </p:sp>
      <p:sp>
        <p:nvSpPr>
          <p:cNvPr id="28" name="Google Shape;28;p11"/>
          <p:cNvSpPr txBox="1"/>
          <p:nvPr>
            <p:ph idx="1" type="body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●"/>
              <a:defRPr sz="1400">
                <a:solidFill>
                  <a:srgbClr val="2F4858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●"/>
              <a:defRPr sz="1200">
                <a:solidFill>
                  <a:srgbClr val="2F4858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●"/>
              <a:defRPr sz="1200">
                <a:solidFill>
                  <a:srgbClr val="2F4858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9pPr>
          </a:lstStyle>
          <a:p/>
        </p:txBody>
      </p:sp>
      <p:sp>
        <p:nvSpPr>
          <p:cNvPr id="29" name="Google Shape;29;p11"/>
          <p:cNvSpPr txBox="1"/>
          <p:nvPr>
            <p:ph idx="2" type="body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Char char="●"/>
              <a:defRPr sz="1400">
                <a:solidFill>
                  <a:srgbClr val="2F4858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●"/>
              <a:defRPr sz="1200">
                <a:solidFill>
                  <a:srgbClr val="2F4858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●"/>
              <a:defRPr sz="1200">
                <a:solidFill>
                  <a:srgbClr val="2F4858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○"/>
              <a:defRPr sz="1200">
                <a:solidFill>
                  <a:srgbClr val="2F4858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200"/>
              <a:buChar char="■"/>
              <a:defRPr sz="1200">
                <a:solidFill>
                  <a:srgbClr val="2F4858"/>
                </a:solidFill>
              </a:defRPr>
            </a:lvl9pPr>
          </a:lstStyle>
          <a:p/>
        </p:txBody>
      </p:sp>
      <p:sp>
        <p:nvSpPr>
          <p:cNvPr id="30" name="Google Shape;30;p11"/>
          <p:cNvSpPr/>
          <p:nvPr/>
        </p:nvSpPr>
        <p:spPr>
          <a:xfrm>
            <a:off x="0" y="4401671"/>
            <a:ext cx="9143999" cy="74182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912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" name="Google Shape;31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11700" y="4615851"/>
            <a:ext cx="2225275" cy="316585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8320050" y="4401675"/>
            <a:ext cx="548700" cy="7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1" i="0" sz="1300" u="none" cap="none" strike="noStrik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i="0" sz="2800" u="none" cap="none" strike="noStrik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i="0" sz="2800" u="none" cap="none" strike="noStrik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i="0" sz="2800" u="none" cap="none" strike="noStrik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i="0" sz="2800" u="none" cap="none" strike="noStrik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i="0" sz="2800" u="none" cap="none" strike="noStrik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i="0" sz="2800" u="none" cap="none" strike="noStrik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i="0" sz="2800" u="none" cap="none" strike="noStrik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i="0" sz="2800" u="none" cap="none" strike="noStrik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800"/>
              <a:buFont typeface="Open Sans ExtraBold"/>
              <a:buNone/>
              <a:defRPr i="0" sz="2800" u="none" cap="none" strike="noStrike">
                <a:solidFill>
                  <a:srgbClr val="2F4858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800"/>
              <a:buFont typeface="Open Sans"/>
              <a:buChar char="●"/>
              <a:defRPr i="0" sz="1800" u="none" cap="none" strike="noStrik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○"/>
              <a:defRPr i="0" sz="1400" u="none" cap="none" strike="noStrik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■"/>
              <a:defRPr i="0" sz="1400" u="none" cap="none" strike="noStrik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●"/>
              <a:defRPr i="0" sz="1400" u="none" cap="none" strike="noStrik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○"/>
              <a:defRPr i="0" sz="1400" u="none" cap="none" strike="noStrik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■"/>
              <a:defRPr i="0" sz="1400" u="none" cap="none" strike="noStrik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●"/>
              <a:defRPr i="0" sz="1400" u="none" cap="none" strike="noStrik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○"/>
              <a:defRPr i="0" sz="1400" u="none" cap="none" strike="noStrik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Open Sans"/>
              <a:buChar char="■"/>
              <a:defRPr i="0" sz="1400" u="none" cap="none" strike="noStrike">
                <a:solidFill>
                  <a:srgbClr val="2F485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320058" y="4666205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i="0" sz="1300" u="none" cap="none" strike="noStrik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i="0" sz="1300" u="none" cap="none" strike="noStrik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i="0" sz="1300" u="none" cap="none" strike="noStrik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i="0" sz="1300" u="none" cap="none" strike="noStrik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i="0" sz="1300" u="none" cap="none" strike="noStrik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i="0" sz="1300" u="none" cap="none" strike="noStrik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i="0" sz="1300" u="none" cap="none" strike="noStrik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i="0" sz="1300" u="none" cap="none" strike="noStrik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i="0" sz="1300" u="none" cap="none" strike="noStrike">
                <a:solidFill>
                  <a:schemeClr val="dk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"/>
          <p:cNvSpPr txBox="1"/>
          <p:nvPr>
            <p:ph type="ctrTitle"/>
          </p:nvPr>
        </p:nvSpPr>
        <p:spPr>
          <a:xfrm>
            <a:off x="311700" y="1093233"/>
            <a:ext cx="5045700" cy="16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4500"/>
              <a:buFont typeface="Roboto Slab"/>
              <a:buNone/>
            </a:pPr>
            <a:r>
              <a:t/>
            </a:r>
            <a:endParaRPr/>
          </a:p>
        </p:txBody>
      </p:sp>
      <p:sp>
        <p:nvSpPr>
          <p:cNvPr id="38" name="Google Shape;38;p1"/>
          <p:cNvSpPr txBox="1"/>
          <p:nvPr>
            <p:ph idx="1" type="subTitle"/>
          </p:nvPr>
        </p:nvSpPr>
        <p:spPr>
          <a:xfrm>
            <a:off x="311700" y="2739720"/>
            <a:ext cx="4266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2500"/>
              <a:buFont typeface="Roboto Slab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"/>
          <p:cNvSpPr txBox="1"/>
          <p:nvPr>
            <p:ph type="title"/>
          </p:nvPr>
        </p:nvSpPr>
        <p:spPr>
          <a:xfrm>
            <a:off x="311700" y="1387225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3600"/>
              <a:buFont typeface="Roboto Slab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ct val="111111"/>
              <a:buFont typeface="Roboto Slab"/>
              <a:buNone/>
            </a:pPr>
            <a:r>
              <a:t/>
            </a:r>
            <a:endParaRPr/>
          </a:p>
        </p:txBody>
      </p:sp>
      <p:sp>
        <p:nvSpPr>
          <p:cNvPr id="49" name="Google Shape;49;p3"/>
          <p:cNvSpPr txBox="1"/>
          <p:nvPr>
            <p:ph idx="1" type="body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800"/>
              <a:buFont typeface="Roboto Slab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1b75ad4c98_0_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ct val="111111"/>
              <a:buFont typeface="Roboto Slab"/>
              <a:buNone/>
            </a:pPr>
            <a:r>
              <a:t/>
            </a:r>
            <a:endParaRPr/>
          </a:p>
        </p:txBody>
      </p:sp>
      <p:sp>
        <p:nvSpPr>
          <p:cNvPr id="55" name="Google Shape;55;g31b75ad4c98_0_0"/>
          <p:cNvSpPr txBox="1"/>
          <p:nvPr>
            <p:ph idx="1" type="body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800"/>
              <a:buFont typeface="Roboto Slab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ct val="111111"/>
              <a:buFont typeface="Roboto Slab"/>
              <a:buNone/>
            </a:pPr>
            <a:r>
              <a:t/>
            </a:r>
            <a:endParaRPr/>
          </a:p>
        </p:txBody>
      </p:sp>
      <p:sp>
        <p:nvSpPr>
          <p:cNvPr id="61" name="Google Shape;61;p4"/>
          <p:cNvSpPr txBox="1"/>
          <p:nvPr>
            <p:ph idx="1" type="body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Roboto Slab"/>
              <a:buNone/>
            </a:pPr>
            <a:r>
              <a:t/>
            </a:r>
            <a:endParaRPr/>
          </a:p>
        </p:txBody>
      </p:sp>
      <p:sp>
        <p:nvSpPr>
          <p:cNvPr id="62" name="Google Shape;62;p4"/>
          <p:cNvSpPr txBox="1"/>
          <p:nvPr>
            <p:ph idx="2" type="body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858"/>
              </a:buClr>
              <a:buSzPts val="1400"/>
              <a:buFont typeface="Roboto Slab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SSNA25">
  <a:themeElements>
    <a:clrScheme name="Custom 8">
      <a:dk1>
        <a:srgbClr val="000000"/>
      </a:dk1>
      <a:lt1>
        <a:srgbClr val="FFFFFF"/>
      </a:lt1>
      <a:dk2>
        <a:srgbClr val="223C43"/>
      </a:dk2>
      <a:lt2>
        <a:srgbClr val="14A99D"/>
      </a:lt2>
      <a:accent1>
        <a:srgbClr val="E15744"/>
      </a:accent1>
      <a:accent2>
        <a:srgbClr val="E58571"/>
      </a:accent2>
      <a:accent3>
        <a:srgbClr val="B5E5DC"/>
      </a:accent3>
      <a:accent4>
        <a:srgbClr val="115460"/>
      </a:accent4>
      <a:accent5>
        <a:srgbClr val="FEE8BE"/>
      </a:accent5>
      <a:accent6>
        <a:srgbClr val="FFFFFF"/>
      </a:accent6>
      <a:hlink>
        <a:srgbClr val="FEE8BE"/>
      </a:hlink>
      <a:folHlink>
        <a:srgbClr val="1154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