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61" r:id="rId2"/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embeddedFontLst>
    <p:embeddedFont>
      <p:font typeface="Roboto" panose="02000000000000000000" pitchFamily="2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gmFEZUQrUN/Nh1oSTUbER+eG/Ed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71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2" d="100"/>
          <a:sy n="152" d="100"/>
        </p:scale>
        <p:origin x="156" y="4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" name="Google Shape;2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" name="Google Shape;3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" name="Google Shape;4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1b75ad4c9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" name="Google Shape;46;g31b75ad4c9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3" name="Google Shape;5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rgbClr val="157178"/>
            </a:gs>
            <a:gs pos="100000">
              <a:schemeClr val="tx1"/>
            </a:gs>
          </a:gsLst>
          <a:lin ang="0" scaled="0"/>
        </a:gra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F439BBC-017D-F0BC-FE68-A71D3C5C37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Google Shape;9;p8"/>
          <p:cNvSpPr txBox="1">
            <a:spLocks noGrp="1"/>
          </p:cNvSpPr>
          <p:nvPr>
            <p:ph type="ctrTitle"/>
          </p:nvPr>
        </p:nvSpPr>
        <p:spPr>
          <a:xfrm>
            <a:off x="311700" y="1622150"/>
            <a:ext cx="5045700" cy="1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Roboto"/>
              <a:buNone/>
              <a:defRPr sz="4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Roboto"/>
              <a:buNone/>
              <a:defRPr sz="4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Roboto"/>
              <a:buNone/>
              <a:defRPr sz="4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Roboto"/>
              <a:buNone/>
              <a:defRPr sz="4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Roboto"/>
              <a:buNone/>
              <a:defRPr sz="4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Roboto"/>
              <a:buNone/>
              <a:defRPr sz="4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Roboto"/>
              <a:buNone/>
              <a:defRPr sz="4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Roboto"/>
              <a:buNone/>
              <a:defRPr sz="4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Roboto"/>
              <a:buNone/>
              <a:defRPr sz="4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 dirty="0"/>
          </a:p>
        </p:txBody>
      </p:sp>
      <p:sp>
        <p:nvSpPr>
          <p:cNvPr id="10" name="Google Shape;10;p8"/>
          <p:cNvSpPr txBox="1">
            <a:spLocks noGrp="1"/>
          </p:cNvSpPr>
          <p:nvPr>
            <p:ph type="subTitle" idx="1"/>
          </p:nvPr>
        </p:nvSpPr>
        <p:spPr>
          <a:xfrm>
            <a:off x="311700" y="3268637"/>
            <a:ext cx="42663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Roboto"/>
              <a:buNone/>
              <a:defRPr sz="2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Roboto"/>
              <a:buNone/>
              <a:defRPr sz="2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Roboto"/>
              <a:buNone/>
              <a:defRPr sz="2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Roboto"/>
              <a:buNone/>
              <a:defRPr sz="2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Roboto"/>
              <a:buNone/>
              <a:defRPr sz="2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Roboto"/>
              <a:buNone/>
              <a:defRPr sz="2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Roboto"/>
              <a:buNone/>
              <a:defRPr sz="2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Roboto"/>
              <a:buNone/>
              <a:defRPr sz="2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Roboto"/>
              <a:buNone/>
              <a:defRPr sz="2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A6ABBB6A-2203-266C-A7A9-750045BF6670}"/>
              </a:ext>
            </a:extLst>
          </p:cNvPr>
          <p:cNvPicPr>
            <a:picLocks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41447" b="36696"/>
          <a:stretch>
            <a:fillRect/>
          </a:stretch>
        </p:blipFill>
        <p:spPr>
          <a:xfrm>
            <a:off x="311700" y="649540"/>
            <a:ext cx="4135659" cy="55365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157178"/>
            </a:gs>
            <a:gs pos="100000">
              <a:schemeClr val="tx1"/>
            </a:gs>
          </a:gsLst>
          <a:lin ang="0" scaled="0"/>
        </a:gra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9AA9B7C-6C78-A56D-7DDD-FC622DABC31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Google Shape;14;p9"/>
          <p:cNvSpPr txBox="1">
            <a:spLocks noGrp="1"/>
          </p:cNvSpPr>
          <p:nvPr>
            <p:ph type="title"/>
          </p:nvPr>
        </p:nvSpPr>
        <p:spPr>
          <a:xfrm>
            <a:off x="311700" y="1387225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Roboto"/>
              <a:buNone/>
              <a:defRPr sz="3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Roboto"/>
              <a:buNone/>
              <a:defRPr sz="3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Roboto"/>
              <a:buNone/>
              <a:defRPr sz="3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Roboto"/>
              <a:buNone/>
              <a:defRPr sz="3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Roboto"/>
              <a:buNone/>
              <a:defRPr sz="3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Roboto"/>
              <a:buNone/>
              <a:defRPr sz="3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Roboto"/>
              <a:buNone/>
              <a:defRPr sz="3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Roboto"/>
              <a:buNone/>
              <a:defRPr sz="3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Roboto"/>
              <a:buNone/>
              <a:defRPr sz="3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726C6A2E-AC17-D406-8EFA-ADF56FF80452}"/>
              </a:ext>
            </a:extLst>
          </p:cNvPr>
          <p:cNvPicPr>
            <a:picLocks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41447" b="36696"/>
          <a:stretch>
            <a:fillRect/>
          </a:stretch>
        </p:blipFill>
        <p:spPr>
          <a:xfrm>
            <a:off x="311700" y="4644000"/>
            <a:ext cx="2420196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bg>
      <p:bgPr>
        <a:gradFill>
          <a:gsLst>
            <a:gs pos="0">
              <a:srgbClr val="157178"/>
            </a:gs>
            <a:gs pos="100000">
              <a:schemeClr val="tx1"/>
            </a:gs>
          </a:gsLst>
          <a:lin ang="0" scaled="0"/>
        </a:gra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40EE55D-7832-0B0E-6F70-037340CA166D}"/>
              </a:ext>
            </a:extLst>
          </p:cNvPr>
          <p:cNvSpPr/>
          <p:nvPr userDrawn="1"/>
        </p:nvSpPr>
        <p:spPr>
          <a:xfrm>
            <a:off x="0" y="0"/>
            <a:ext cx="9144000" cy="45530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288F598-75BB-C59A-DB55-966DE0E436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6412106" y="3606810"/>
            <a:ext cx="2731894" cy="1536690"/>
          </a:xfrm>
          <a:prstGeom prst="rect">
            <a:avLst/>
          </a:prstGeom>
        </p:spPr>
      </p:pic>
      <p:sp>
        <p:nvSpPr>
          <p:cNvPr id="16" name="Google Shape;16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7" name="Google Shape;17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F3D43925-49D2-4909-0255-98639D5ABC43}"/>
              </a:ext>
            </a:extLst>
          </p:cNvPr>
          <p:cNvPicPr>
            <a:picLocks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41447" b="36696"/>
          <a:stretch>
            <a:fillRect/>
          </a:stretch>
        </p:blipFill>
        <p:spPr>
          <a:xfrm>
            <a:off x="311700" y="4644000"/>
            <a:ext cx="2420196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(Blank)">
  <p:cSld name="TITLE_AND_BODY_1">
    <p:bg>
      <p:bgPr>
        <a:gradFill>
          <a:gsLst>
            <a:gs pos="0">
              <a:srgbClr val="157178"/>
            </a:gs>
            <a:gs pos="100000">
              <a:schemeClr val="tx1"/>
            </a:gs>
          </a:gsLst>
          <a:lin ang="0" scaled="0"/>
        </a:gra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3047F94-C88B-3F4E-95A1-ECF869062E7B}"/>
              </a:ext>
            </a:extLst>
          </p:cNvPr>
          <p:cNvSpPr/>
          <p:nvPr userDrawn="1"/>
        </p:nvSpPr>
        <p:spPr>
          <a:xfrm>
            <a:off x="0" y="0"/>
            <a:ext cx="9144000" cy="45530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70953F9-27A1-6E03-BB3A-ECB4576717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6412106" y="3606810"/>
            <a:ext cx="2731894" cy="1536690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54DC67E6-A74F-D73A-C2B8-3154E087B951}"/>
              </a:ext>
            </a:extLst>
          </p:cNvPr>
          <p:cNvPicPr>
            <a:picLocks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41447" b="36696"/>
          <a:stretch>
            <a:fillRect/>
          </a:stretch>
        </p:blipFill>
        <p:spPr>
          <a:xfrm>
            <a:off x="311700" y="4644000"/>
            <a:ext cx="2420196" cy="324000"/>
          </a:xfrm>
          <a:prstGeom prst="rect">
            <a:avLst/>
          </a:prstGeom>
        </p:spPr>
      </p:pic>
      <p:sp>
        <p:nvSpPr>
          <p:cNvPr id="20" name="Google Shape;20;g31b75ad4c98_0_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1" name="Google Shape;21;g31b75ad4c98_0_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 sz="1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○"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■"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●"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○"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■"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●"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○"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■"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2" name="Google Shape;22;g31b75ad4c98_0_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 sz="14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○"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■"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●"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○"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■"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●"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○"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Roboto"/>
              <a:buChar char="■"/>
              <a:defRPr sz="12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 type="blank">
  <p:cSld name="BLANK">
    <p:bg>
      <p:bgPr>
        <a:gradFill>
          <a:gsLst>
            <a:gs pos="0">
              <a:srgbClr val="157178"/>
            </a:gs>
            <a:gs pos="100000">
              <a:schemeClr val="tx1"/>
            </a:gs>
          </a:gsLst>
          <a:lin ang="0" scaled="0"/>
        </a:gra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0839192-EC5A-7C39-9354-FB1638411D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2" name="Graphic 1">
            <a:extLst>
              <a:ext uri="{FF2B5EF4-FFF2-40B4-BE49-F238E27FC236}">
                <a16:creationId xmlns:a16="http://schemas.microsoft.com/office/drawing/2014/main" id="{246680A8-CEC8-FCFF-B159-7B437F88132C}"/>
              </a:ext>
            </a:extLst>
          </p:cNvPr>
          <p:cNvPicPr>
            <a:picLocks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41447" b="36696"/>
          <a:stretch>
            <a:fillRect/>
          </a:stretch>
        </p:blipFill>
        <p:spPr>
          <a:xfrm>
            <a:off x="311700" y="4644000"/>
            <a:ext cx="2420196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 type="blank" preserve="1">
  <p:cSld name="1_Blank 1">
    <p:bg>
      <p:bgPr>
        <a:gradFill>
          <a:gsLst>
            <a:gs pos="0">
              <a:srgbClr val="157178"/>
            </a:gs>
            <a:gs pos="100000">
              <a:schemeClr val="tx1"/>
            </a:gs>
          </a:gsLst>
          <a:lin ang="0" scaled="0"/>
        </a:gra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0839192-EC5A-7C39-9354-FB1638411D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414323EA-89A4-3124-C9F6-5720E43A3041}"/>
              </a:ext>
            </a:extLst>
          </p:cNvPr>
          <p:cNvPicPr>
            <a:picLocks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t="41447" b="36696"/>
          <a:stretch>
            <a:fillRect/>
          </a:stretch>
        </p:blipFill>
        <p:spPr>
          <a:xfrm>
            <a:off x="311700" y="2007345"/>
            <a:ext cx="8431917" cy="1128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389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 sz="2800" b="1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 sz="2800" b="1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 sz="2800" b="1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 sz="2800" b="1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 sz="2800" b="1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 sz="2800" b="1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 sz="2800" b="1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 sz="2800" b="1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oboto"/>
              <a:buNone/>
              <a:defRPr sz="2800" b="1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6126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"/>
          <p:cNvSpPr txBox="1">
            <a:spLocks noGrp="1"/>
          </p:cNvSpPr>
          <p:nvPr>
            <p:ph type="ctrTitle"/>
          </p:nvPr>
        </p:nvSpPr>
        <p:spPr>
          <a:xfrm>
            <a:off x="311700" y="1622150"/>
            <a:ext cx="5045700" cy="16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endParaRPr/>
          </a:p>
        </p:txBody>
      </p:sp>
      <p:sp>
        <p:nvSpPr>
          <p:cNvPr id="32" name="Google Shape;32;p1"/>
          <p:cNvSpPr txBox="1">
            <a:spLocks noGrp="1"/>
          </p:cNvSpPr>
          <p:nvPr>
            <p:ph type="subTitle" idx="1"/>
          </p:nvPr>
        </p:nvSpPr>
        <p:spPr>
          <a:xfrm>
            <a:off x="311700" y="3268637"/>
            <a:ext cx="42663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"/>
          <p:cNvSpPr txBox="1">
            <a:spLocks noGrp="1"/>
          </p:cNvSpPr>
          <p:nvPr>
            <p:ph type="title"/>
          </p:nvPr>
        </p:nvSpPr>
        <p:spPr>
          <a:xfrm>
            <a:off x="311700" y="1387225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endParaRPr/>
          </a:p>
        </p:txBody>
      </p:sp>
      <p:sp>
        <p:nvSpPr>
          <p:cNvPr id="43" name="Google Shape;43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31b75ad4c98_0_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endParaRPr/>
          </a:p>
        </p:txBody>
      </p:sp>
      <p:sp>
        <p:nvSpPr>
          <p:cNvPr id="49" name="Google Shape;49;g31b75ad4c98_0_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0" name="Google Shape;50;g31b75ad4c98_0_0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31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LFEnergySummit25">
  <a:themeElements>
    <a:clrScheme name="Simple Light">
      <a:dk1>
        <a:srgbClr val="000000"/>
      </a:dk1>
      <a:lt1>
        <a:srgbClr val="FFFFFF"/>
      </a:lt1>
      <a:dk2>
        <a:srgbClr val="0C39BF"/>
      </a:dk2>
      <a:lt2>
        <a:srgbClr val="0C71CB"/>
      </a:lt2>
      <a:accent1>
        <a:srgbClr val="1A9CD0"/>
      </a:accent1>
      <a:accent2>
        <a:srgbClr val="24BBB9"/>
      </a:accent2>
      <a:accent3>
        <a:srgbClr val="ACE0EF"/>
      </a:accent3>
      <a:accent4>
        <a:srgbClr val="000000"/>
      </a:accent4>
      <a:accent5>
        <a:srgbClr val="FFFFFF"/>
      </a:accent5>
      <a:accent6>
        <a:srgbClr val="999999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Roboto</vt:lpstr>
      <vt:lpstr>Arial</vt:lpstr>
      <vt:lpstr>LFEnergySummit25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Craig Ross</cp:lastModifiedBy>
  <cp:revision>1</cp:revision>
  <dcterms:modified xsi:type="dcterms:W3CDTF">2026-01-27T14:46:15Z</dcterms:modified>
</cp:coreProperties>
</file>