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2" r:id="rId3"/>
    <p:sldId id="264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89D"/>
    <a:srgbClr val="1B1D2C"/>
    <a:srgbClr val="00AED8"/>
    <a:srgbClr val="0077A2"/>
    <a:srgbClr val="D94625"/>
    <a:srgbClr val="B1ED67"/>
    <a:srgbClr val="73973E"/>
    <a:srgbClr val="BDFC6E"/>
    <a:srgbClr val="013B74"/>
    <a:srgbClr val="1E9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03" autoAdjust="0"/>
    <p:restoredTop sz="94485"/>
  </p:normalViewPr>
  <p:slideViewPr>
    <p:cSldViewPr snapToGrid="0" snapToObjects="1">
      <p:cViewPr varScale="1">
        <p:scale>
          <a:sx n="130" d="100"/>
          <a:sy n="130" d="100"/>
        </p:scale>
        <p:origin x="1912" y="4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7A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4706" y="1793384"/>
            <a:ext cx="8528850" cy="1321357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04706" y="3362243"/>
            <a:ext cx="4504361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211062" y="4648446"/>
            <a:ext cx="1532617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1400" b="1" i="0" kern="1200" dirty="0">
                <a:solidFill>
                  <a:schemeClr val="bg1"/>
                </a:solidFill>
                <a:effectLst/>
                <a:latin typeface="Arial"/>
                <a:ea typeface="+mj-ea"/>
                <a:cs typeface="Arial"/>
              </a:rPr>
              <a:t>#OSSUMMMIT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16" y="4612654"/>
            <a:ext cx="960972" cy="31594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738BA2E3-7DE5-4191-9824-A2ED1FCEB9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706" y="547464"/>
            <a:ext cx="5115982" cy="998418"/>
          </a:xfrm>
          <a:prstGeom prst="rect">
            <a:avLst/>
          </a:prstGeom>
        </p:spPr>
      </p:pic>
      <p:pic>
        <p:nvPicPr>
          <p:cNvPr id="4" name="Picture 3" descr="A white and black elephant with flowers&#10;&#10;AI-generated content may be incorrect.">
            <a:extLst>
              <a:ext uri="{FF2B5EF4-FFF2-40B4-BE49-F238E27FC236}">
                <a16:creationId xmlns:a16="http://schemas.microsoft.com/office/drawing/2014/main" id="{EA59AF5E-0524-8139-32A0-28E01E6F99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40000"/>
          </a:blip>
          <a:stretch>
            <a:fillRect/>
          </a:stretch>
        </p:blipFill>
        <p:spPr>
          <a:xfrm>
            <a:off x="7122481" y="202977"/>
            <a:ext cx="1897988" cy="13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5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7A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683A829-28F7-8FAF-22BB-ED51F3689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0151" y="1501376"/>
            <a:ext cx="6743698" cy="1316078"/>
          </a:xfrm>
          <a:prstGeom prst="rect">
            <a:avLst/>
          </a:prstGeom>
        </p:spPr>
      </p:pic>
      <p:pic>
        <p:nvPicPr>
          <p:cNvPr id="4" name="Picture 3" descr="A white and black elephant with flowers&#10;&#10;AI-generated content may be incorrect.">
            <a:extLst>
              <a:ext uri="{FF2B5EF4-FFF2-40B4-BE49-F238E27FC236}">
                <a16:creationId xmlns:a16="http://schemas.microsoft.com/office/drawing/2014/main" id="{7228CC9D-BEC2-A07C-2843-E74FBE457F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7122481" y="202977"/>
            <a:ext cx="1897988" cy="13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7A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and black elephant with flowers&#10;&#10;AI-generated content may be incorrect.">
            <a:extLst>
              <a:ext uri="{FF2B5EF4-FFF2-40B4-BE49-F238E27FC236}">
                <a16:creationId xmlns:a16="http://schemas.microsoft.com/office/drawing/2014/main" id="{73A8202E-0DD2-DE55-4936-5FC32E0BF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703058" y="140992"/>
            <a:ext cx="1897988" cy="135127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 userDrawn="1"/>
        </p:nvSpPr>
        <p:spPr>
          <a:xfrm>
            <a:off x="0" y="826642"/>
            <a:ext cx="9144000" cy="43168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9441" y="55169"/>
            <a:ext cx="7351048" cy="701188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1951" y="1200151"/>
            <a:ext cx="8285649" cy="3394472"/>
          </a:xfrm>
          <a:ln>
            <a:noFill/>
          </a:ln>
        </p:spPr>
        <p:txBody>
          <a:bodyPr/>
          <a:lstStyle>
            <a:lvl1pPr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034596" y="4731242"/>
            <a:ext cx="847078" cy="236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b="1" i="0" kern="1200" dirty="0">
                <a:solidFill>
                  <a:srgbClr val="07A89D"/>
                </a:solidFill>
                <a:effectLst/>
                <a:latin typeface="Arial"/>
                <a:ea typeface="+mj-ea"/>
                <a:cs typeface="Arial"/>
              </a:rPr>
              <a:t>#OSSUMMIT</a:t>
            </a:r>
            <a:endParaRPr lang="en-US" sz="1000" b="1" dirty="0">
              <a:solidFill>
                <a:srgbClr val="07A89D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7A031E8-3DB8-E0BB-024A-BCC7C458E6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2052" y="243940"/>
            <a:ext cx="1398088" cy="2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9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A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many circles&#10;&#10;AI-generated content may be incorrect.">
            <a:extLst>
              <a:ext uri="{FF2B5EF4-FFF2-40B4-BE49-F238E27FC236}">
                <a16:creationId xmlns:a16="http://schemas.microsoft.com/office/drawing/2014/main" id="{4FCA5665-90E6-E62F-BD80-D26FBA6F51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B5A359-B185-ECAB-4713-335FD641402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5000"/>
          </a:blip>
          <a:stretch>
            <a:fillRect/>
          </a:stretch>
        </p:blipFill>
        <p:spPr>
          <a:xfrm rot="10800000">
            <a:off x="-3" y="4724875"/>
            <a:ext cx="9143998" cy="43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56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C1A569-3657-B343-FFC6-62F71326EF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4BE0C-A1D0-A085-8317-48EB3C3A5A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089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4522</TotalTime>
  <Words>16</Words>
  <Application>Microsoft Macintosh PowerPoint</Application>
  <PresentationFormat>On-screen Show (16:9)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Helvetica Neue Light</vt:lpstr>
      <vt:lpstr>Office Theme</vt:lpstr>
      <vt:lpstr>PowerPoint Presentation</vt:lpstr>
      <vt:lpstr>Click to edit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Shannon Jessee</cp:lastModifiedBy>
  <cp:revision>52</cp:revision>
  <dcterms:created xsi:type="dcterms:W3CDTF">2015-04-06T18:30:18Z</dcterms:created>
  <dcterms:modified xsi:type="dcterms:W3CDTF">2026-03-27T17:22:52Z</dcterms:modified>
</cp:coreProperties>
</file>