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embeddedFontLst>
    <p:embeddedFont>
      <p:font typeface="Roboto Slab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q/v7JQcH8pjVEFIX2xhjl1O3M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3"/>
    <a:srgbClr val="548E66"/>
    <a:srgbClr val="197882"/>
    <a:srgbClr val="0F5560"/>
    <a:srgbClr val="B5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7" d="100"/>
          <a:sy n="177" d="100"/>
        </p:scale>
        <p:origin x="1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b75ad4c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1b75ad4c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B5E5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08A0B07-890E-E1C4-B9F5-03C938EE0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287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F0B8866-1A7F-29E6-295F-F58DD504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1197" y="3834931"/>
            <a:ext cx="2418715" cy="2050172"/>
          </a:xfrm>
          <a:prstGeom prst="rect">
            <a:avLst/>
          </a:prstGeom>
        </p:spPr>
      </p:pic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258017" y="1136640"/>
            <a:ext cx="50457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4500"/>
              <a:buFont typeface="Roboto Slab"/>
              <a:buNone/>
              <a:defRPr sz="45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258017" y="2783040"/>
            <a:ext cx="4266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500"/>
              <a:buFont typeface="Roboto Slab"/>
              <a:buNone/>
              <a:defRPr sz="25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C4E2672-EAC2-1A9E-596D-80813390F1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6429" y="4229781"/>
            <a:ext cx="2080706" cy="9435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5D9386C-A7A6-FB82-EDEA-69EE099393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9796" y="637939"/>
            <a:ext cx="1872206" cy="98421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AFAAB12-4A00-91DA-001D-FFED3CE546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29046" y="3638131"/>
            <a:ext cx="2003705" cy="205017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2DE3351-7845-47F5-BF91-5C85168442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2806" y="4380709"/>
            <a:ext cx="272209" cy="393600"/>
          </a:xfrm>
          <a:prstGeom prst="rect">
            <a:avLst/>
          </a:prstGeom>
        </p:spPr>
      </p:pic>
      <p:pic>
        <p:nvPicPr>
          <p:cNvPr id="20" name="Google Shape;16;p9">
            <a:extLst>
              <a:ext uri="{FF2B5EF4-FFF2-40B4-BE49-F238E27FC236}">
                <a16:creationId xmlns:a16="http://schemas.microsoft.com/office/drawing/2014/main" id="{61D528C8-27C0-42A6-57C5-7DAF010DEF05}"/>
              </a:ext>
            </a:extLst>
          </p:cNvPr>
          <p:cNvPicPr preferRelativeResize="0"/>
          <p:nvPr userDrawn="1"/>
        </p:nvPicPr>
        <p:blipFill>
          <a:blip r:embed="rId14"/>
          <a:srcRect/>
          <a:stretch/>
        </p:blipFill>
        <p:spPr>
          <a:xfrm>
            <a:off x="285524" y="329408"/>
            <a:ext cx="3311611" cy="71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B5E5D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754AC9A-ABBA-CC50-194A-38B1DDEEE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287000" cy="5143500"/>
          </a:xfrm>
          <a:prstGeom prst="rect">
            <a:avLst/>
          </a:prstGeom>
        </p:spPr>
      </p:pic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311700" y="169399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  <a:defRPr sz="3600"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pic>
        <p:nvPicPr>
          <p:cNvPr id="16" name="Google Shape;16;p9"/>
          <p:cNvPicPr preferRelativeResize="0"/>
          <p:nvPr/>
        </p:nvPicPr>
        <p:blipFill>
          <a:blip r:embed="rId4"/>
          <a:srcRect/>
          <a:stretch/>
        </p:blipFill>
        <p:spPr>
          <a:xfrm>
            <a:off x="151082" y="4650071"/>
            <a:ext cx="1677718" cy="36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B445B2A-3920-D931-0D60-C34CF7AB73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277" y="3657258"/>
            <a:ext cx="2775333" cy="23524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00AF393-0186-32FC-1C3C-A1751EDE99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9432" y="310016"/>
            <a:ext cx="1872206" cy="9842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A31DC9-8BA6-0A73-4044-02E271A9F2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7383" y="4216635"/>
            <a:ext cx="2080706" cy="9435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4C13261-0809-743D-7028-7C37C52B27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21908" y="3624985"/>
            <a:ext cx="2003705" cy="20501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8AC0947-3AAE-6D2F-4103-DC355D4C2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23760" y="4367563"/>
            <a:ext cx="272209" cy="39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B5E5D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C1047FF-7F39-ACD6-9F31-28BD55E1B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0E4414-B6D5-91D6-FE66-81C101A6C506}"/>
              </a:ext>
            </a:extLst>
          </p:cNvPr>
          <p:cNvSpPr/>
          <p:nvPr userDrawn="1"/>
        </p:nvSpPr>
        <p:spPr>
          <a:xfrm>
            <a:off x="0" y="4477732"/>
            <a:ext cx="9144000" cy="665768"/>
          </a:xfrm>
          <a:prstGeom prst="rect">
            <a:avLst/>
          </a:prstGeom>
          <a:solidFill>
            <a:srgbClr val="003A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pic>
        <p:nvPicPr>
          <p:cNvPr id="2" name="Google Shape;16;p9">
            <a:extLst>
              <a:ext uri="{FF2B5EF4-FFF2-40B4-BE49-F238E27FC236}">
                <a16:creationId xmlns:a16="http://schemas.microsoft.com/office/drawing/2014/main" id="{416C7EF1-F321-6C28-CA02-79178BFF9164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320764" y="4621790"/>
            <a:ext cx="1677718" cy="36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Blank)">
  <p:cSld name="TITLE_AND_BODY_1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53B20-4948-B67B-B76E-B2B61DD9E367}"/>
              </a:ext>
            </a:extLst>
          </p:cNvPr>
          <p:cNvSpPr/>
          <p:nvPr userDrawn="1"/>
        </p:nvSpPr>
        <p:spPr>
          <a:xfrm>
            <a:off x="0" y="4477732"/>
            <a:ext cx="9144000" cy="665768"/>
          </a:xfrm>
          <a:prstGeom prst="rect">
            <a:avLst/>
          </a:prstGeom>
          <a:solidFill>
            <a:srgbClr val="003A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6;p9">
            <a:extLst>
              <a:ext uri="{FF2B5EF4-FFF2-40B4-BE49-F238E27FC236}">
                <a16:creationId xmlns:a16="http://schemas.microsoft.com/office/drawing/2014/main" id="{609D6FAB-DFD0-D6C2-BF82-77DF3914520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20764" y="4621790"/>
            <a:ext cx="1677718" cy="36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79B815-47BA-4C1C-9C7F-3A770CDF2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062" y="3613457"/>
            <a:ext cx="2888317" cy="2448220"/>
          </a:xfrm>
          <a:prstGeom prst="rect">
            <a:avLst/>
          </a:prstGeom>
        </p:spPr>
      </p:pic>
      <p:sp>
        <p:nvSpPr>
          <p:cNvPr id="22" name="Google Shape;22;g31b75ad4c9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3" name="Google Shape;23;g31b75ad4c9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b="1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●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○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200"/>
              <a:buFont typeface="Roboto Slab"/>
              <a:buChar char="■"/>
              <a:defRPr sz="1200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4A1CBC-BB17-9B7F-7C45-A2FFFEB50D3C}"/>
              </a:ext>
            </a:extLst>
          </p:cNvPr>
          <p:cNvSpPr/>
          <p:nvPr userDrawn="1"/>
        </p:nvSpPr>
        <p:spPr>
          <a:xfrm>
            <a:off x="0" y="4477732"/>
            <a:ext cx="9144000" cy="665768"/>
          </a:xfrm>
          <a:prstGeom prst="rect">
            <a:avLst/>
          </a:prstGeom>
          <a:solidFill>
            <a:srgbClr val="003A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6;p9">
            <a:extLst>
              <a:ext uri="{FF2B5EF4-FFF2-40B4-BE49-F238E27FC236}">
                <a16:creationId xmlns:a16="http://schemas.microsoft.com/office/drawing/2014/main" id="{25457FC7-8D60-5811-88E8-8E755BB51674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20764" y="4621790"/>
            <a:ext cx="1677718" cy="36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2C32196-2F6E-DDFA-E285-2060BD08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062" y="3613457"/>
            <a:ext cx="2888317" cy="2448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197882"/>
            </a:gs>
            <a:gs pos="100000">
              <a:srgbClr val="548E66"/>
            </a:gs>
          </a:gsLst>
          <a:lin ang="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320058" y="46662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Google Shape;16;p9">
            <a:extLst>
              <a:ext uri="{FF2B5EF4-FFF2-40B4-BE49-F238E27FC236}">
                <a16:creationId xmlns:a16="http://schemas.microsoft.com/office/drawing/2014/main" id="{349299DF-AEF8-94DF-2FB7-DD326FF0DC2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20764" y="4621790"/>
            <a:ext cx="1677718" cy="36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2DD7DB1-33AF-B765-BAC0-3B0504E93C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16;p9">
            <a:extLst>
              <a:ext uri="{FF2B5EF4-FFF2-40B4-BE49-F238E27FC236}">
                <a16:creationId xmlns:a16="http://schemas.microsoft.com/office/drawing/2014/main" id="{F8F94838-FEA2-0F20-75A9-319EAA0AD7F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038683" y="887144"/>
            <a:ext cx="7294537" cy="15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A7B8621-E747-5A34-3EF6-5255018756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9062" y="3613457"/>
            <a:ext cx="2888317" cy="24482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E96483-D1D5-E163-A5EC-FF6A975C84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2156" y="3804999"/>
            <a:ext cx="2600371" cy="11791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57EDA1-2578-29B6-C3E0-03841A9188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855" y="2816554"/>
            <a:ext cx="2504139" cy="25622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2EDE860-027A-F224-1479-A3D50352C9C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3707" y="3972868"/>
            <a:ext cx="340194" cy="4919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9EBF39-C6F2-DDDD-C9CB-FF5BFEA3E0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89062" y="2571750"/>
            <a:ext cx="1665356" cy="8754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Roboto Slab"/>
              <a:buNone/>
              <a:defRPr sz="2800" b="1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Roboto Slab"/>
              <a:buChar char="●"/>
              <a:defRPr sz="18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●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○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Roboto Slab"/>
              <a:buChar char="■"/>
              <a:defRPr sz="1400" i="0" u="none" strike="noStrike" cap="none">
                <a:solidFill>
                  <a:srgbClr val="2F4858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320058" y="46662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ctrTitle"/>
          </p:nvPr>
        </p:nvSpPr>
        <p:spPr>
          <a:xfrm>
            <a:off x="311700" y="1850750"/>
            <a:ext cx="50457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subTitle" idx="1"/>
          </p:nvPr>
        </p:nvSpPr>
        <p:spPr>
          <a:xfrm>
            <a:off x="311700" y="3125762"/>
            <a:ext cx="4266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311700" y="13872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b75ad4c9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9" name="Google Shape;59;g31b75ad4c9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SSNA25">
  <a:themeElements>
    <a:clrScheme name="Simple Light">
      <a:dk1>
        <a:srgbClr val="000000"/>
      </a:dk1>
      <a:lt1>
        <a:srgbClr val="FFFFFF"/>
      </a:lt1>
      <a:dk2>
        <a:srgbClr val="2F4858"/>
      </a:dk2>
      <a:lt2>
        <a:srgbClr val="77B295"/>
      </a:lt2>
      <a:accent1>
        <a:srgbClr val="DB4C41"/>
      </a:accent1>
      <a:accent2>
        <a:srgbClr val="F2A541"/>
      </a:accent2>
      <a:accent3>
        <a:srgbClr val="B5E5DC"/>
      </a:accent3>
      <a:accent4>
        <a:srgbClr val="000000"/>
      </a:accent4>
      <a:accent5>
        <a:srgbClr val="FFFFFF"/>
      </a:accent5>
      <a:accent6>
        <a:srgbClr val="999999"/>
      </a:accent6>
      <a:hlink>
        <a:srgbClr val="DB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Roboto Slab</vt:lpstr>
      <vt:lpstr>OSSNA25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Craig Ross</cp:lastModifiedBy>
  <cp:revision>5</cp:revision>
  <dcterms:modified xsi:type="dcterms:W3CDTF">2026-01-21T22:27:13Z</dcterms:modified>
</cp:coreProperties>
</file>