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1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" name="Google Shape;2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9" name="Google Shape;29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5" name="Google Shape;3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/>
          <p:nvPr>
            <p:ph type="ctrTitle"/>
          </p:nvPr>
        </p:nvSpPr>
        <p:spPr>
          <a:xfrm>
            <a:off x="331457" y="1660550"/>
            <a:ext cx="72573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0" name="Google Shape;10;p2"/>
          <p:cNvSpPr txBox="1"/>
          <p:nvPr>
            <p:ph idx="1" type="subTitle"/>
          </p:nvPr>
        </p:nvSpPr>
        <p:spPr>
          <a:xfrm>
            <a:off x="331450" y="3700950"/>
            <a:ext cx="7257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1" name="Google Shape;11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pic>
        <p:nvPicPr>
          <p:cNvPr id="12" name="Google Shape;12;p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244928" y="174851"/>
            <a:ext cx="2933700" cy="179689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">
  <p:cSld name="Custom Layou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/>
          <p:nvPr/>
        </p:nvSpPr>
        <p:spPr>
          <a:xfrm>
            <a:off x="0" y="826642"/>
            <a:ext cx="9144000" cy="40284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Google Shape;15;p3"/>
          <p:cNvSpPr txBox="1"/>
          <p:nvPr>
            <p:ph type="title"/>
          </p:nvPr>
        </p:nvSpPr>
        <p:spPr>
          <a:xfrm>
            <a:off x="672150" y="0"/>
            <a:ext cx="6730136" cy="8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6" name="Google Shape;16;p3"/>
          <p:cNvSpPr txBox="1"/>
          <p:nvPr>
            <p:ph idx="1" type="body"/>
          </p:nvPr>
        </p:nvSpPr>
        <p:spPr>
          <a:xfrm>
            <a:off x="451951" y="1200151"/>
            <a:ext cx="72801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2"/>
              </a:buClr>
              <a:buSzPts val="2800"/>
              <a:buChar char="•"/>
              <a:defRPr sz="28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2"/>
              </a:buClr>
              <a:buSzPts val="2400"/>
              <a:buChar char="–"/>
              <a:defRPr sz="24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•"/>
              <a:defRPr sz="2000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–"/>
              <a:defRPr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2"/>
              </a:buClr>
              <a:buSzPts val="2000"/>
              <a:buChar char="»"/>
              <a:defRPr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</a:defRPr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</a:defRPr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</a:defRPr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ts val="1800"/>
              <a:buChar char="•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17" name="Google Shape;17;p3"/>
          <p:cNvSpPr txBox="1"/>
          <p:nvPr/>
        </p:nvSpPr>
        <p:spPr>
          <a:xfrm>
            <a:off x="7884976" y="4904800"/>
            <a:ext cx="1165200" cy="237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 fontScale="25000" lnSpcReduction="20000"/>
          </a:bodyPr>
          <a:lstStyle/>
          <a:p>
            <a:pPr indent="0" lvl="0" marL="0" marR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ct val="110000"/>
              <a:buFont typeface="Arial"/>
              <a:buNone/>
            </a:pPr>
            <a:r>
              <a:rPr b="1" i="0" lang="en" sz="1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rPr>
              <a:t>#OSSecurityForum</a:t>
            </a:r>
            <a:endParaRPr b="1" i="0" sz="10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8" name="Google Shape;1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540615" y="-48982"/>
            <a:ext cx="1509561" cy="9246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_Custom Layout">
  <p:cSld name="3_Custom Layout">
    <p:bg>
      <p:bgPr>
        <a:blipFill>
          <a:blip r:embed="rId2">
            <a:alphaModFix/>
          </a:blip>
          <a:stretch>
            <a:fillRect/>
          </a:stretch>
        </a:blipFill>
      </p:bgPr>
    </p:bg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Google Shape;2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660719" y="788590"/>
            <a:ext cx="5822562" cy="356631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05979"/>
            <a:ext cx="8229600" cy="53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800"/>
              <a:buFont typeface="Arial"/>
              <a:buNone/>
              <a:defRPr b="0" i="0" sz="3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200151"/>
            <a:ext cx="8229600" cy="3227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ctrTitle"/>
          </p:nvPr>
        </p:nvSpPr>
        <p:spPr>
          <a:xfrm>
            <a:off x="331457" y="1660550"/>
            <a:ext cx="72573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</a:pPr>
            <a:r>
              <a:t/>
            </a:r>
            <a:endParaRPr/>
          </a:p>
        </p:txBody>
      </p:sp>
      <p:sp>
        <p:nvSpPr>
          <p:cNvPr id="26" name="Google Shape;26;p5"/>
          <p:cNvSpPr txBox="1"/>
          <p:nvPr>
            <p:ph idx="1" type="subTitle"/>
          </p:nvPr>
        </p:nvSpPr>
        <p:spPr>
          <a:xfrm>
            <a:off x="331450" y="3700950"/>
            <a:ext cx="72573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/>
          <p:nvPr>
            <p:ph type="title"/>
          </p:nvPr>
        </p:nvSpPr>
        <p:spPr>
          <a:xfrm>
            <a:off x="672150" y="0"/>
            <a:ext cx="7794900" cy="82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  <p:sp>
        <p:nvSpPr>
          <p:cNvPr id="32" name="Google Shape;32;p6"/>
          <p:cNvSpPr txBox="1"/>
          <p:nvPr>
            <p:ph idx="1" type="body"/>
          </p:nvPr>
        </p:nvSpPr>
        <p:spPr>
          <a:xfrm>
            <a:off x="451951" y="1200151"/>
            <a:ext cx="7280100" cy="339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SzPts val="28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