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j/DPYDuZBIDoPFxzdAbPYBWKj6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5" name="Google Shape;7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ec20254fd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7" name="Google Shape;87;g3ec20254fdf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0" name="Google Shape;50;p17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18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18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>
  <p:cSld name="Title and Content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4" name="Google Shape;34;p14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" title="ValkeyConf-Logo_ValkeyConf-2026-Logo-Col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8369" y="1676650"/>
            <a:ext cx="7305825" cy="161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"/>
          <p:cNvSpPr txBox="1"/>
          <p:nvPr/>
        </p:nvSpPr>
        <p:spPr>
          <a:xfrm>
            <a:off x="546785" y="250268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</a:pPr>
            <a:r>
              <a:rPr b="0" i="1" lang="en-CA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Speaker Name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"/>
          <p:cNvSpPr txBox="1"/>
          <p:nvPr/>
        </p:nvSpPr>
        <p:spPr>
          <a:xfrm>
            <a:off x="546768" y="1867882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Font typeface="Arial"/>
              <a:buNone/>
            </a:pPr>
            <a:r>
              <a:rPr b="1" i="0" lang="en-CA" sz="5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2" title="ValkeyConf-Logo_ValkeyConf-2026-Logo-Col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852" y="324429"/>
            <a:ext cx="3119299" cy="68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ec20254fdf_0_6"/>
          <p:cNvSpPr txBox="1"/>
          <p:nvPr/>
        </p:nvSpPr>
        <p:spPr>
          <a:xfrm>
            <a:off x="546785" y="250268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</a:pPr>
            <a:r>
              <a:rPr b="0" i="1" lang="en-CA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Speaker Name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3ec20254fdf_0_6"/>
          <p:cNvSpPr txBox="1"/>
          <p:nvPr/>
        </p:nvSpPr>
        <p:spPr>
          <a:xfrm>
            <a:off x="546768" y="1867882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Font typeface="Arial"/>
              <a:buNone/>
            </a:pPr>
            <a:r>
              <a:rPr b="1" i="0" lang="en-CA" sz="5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g3ec20254fdf_0_6" title="ValkeyConf-Logo_ValkeyConf-2026-Logo-Col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4527" y="324429"/>
            <a:ext cx="3119299" cy="68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276825" y="-3"/>
            <a:ext cx="7886700" cy="55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</a:pPr>
            <a:r>
              <a:rPr b="1" i="0" lang="en-CA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276819" y="53668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3" title="ValkeyConf-Logo_ValkeyConf-2026-Logo-Col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73826" y="109839"/>
            <a:ext cx="1510625" cy="33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2019-07-29T21:37:05Z</dcterms:created>
  <dc:creator>Alex Contini</dc:creator>
</cp:coreProperties>
</file>