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9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BC5"/>
    <a:srgbClr val="016F6C"/>
    <a:srgbClr val="B89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156" y="6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66f91d11a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266f91d11a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66f91d11a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66f91d11a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66f91d11a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66f91d11a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66f91d11a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66f91d11a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66f91d11a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66f91d11a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6f91d11a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6f91d11a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D4849835-5EB0-DCC0-5ACB-5363FD324A6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16F6C">
                  <a:alpha val="80000"/>
                </a:srgbClr>
              </a:gs>
              <a:gs pos="100000">
                <a:srgbClr val="48CBC5">
                  <a:alpha val="80000"/>
                </a:srgb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4439" y="3391200"/>
            <a:ext cx="8276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bg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75" y="286898"/>
            <a:ext cx="2943575" cy="12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484450" y="1536300"/>
            <a:ext cx="8276100" cy="18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4E4AFB6E-815C-0783-8A02-D79C0102FE4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16F6C">
                  <a:alpha val="80000"/>
                </a:srgbClr>
              </a:gs>
              <a:gs pos="100000">
                <a:srgbClr val="48CBC5">
                  <a:alpha val="80000"/>
                </a:srgb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 userDrawn="1"/>
        </p:nvSpPr>
        <p:spPr>
          <a:xfrm>
            <a:off x="-1" y="-1"/>
            <a:ext cx="9144000" cy="5143500"/>
          </a:xfrm>
          <a:prstGeom prst="rect">
            <a:avLst/>
          </a:prstGeom>
          <a:gradFill>
            <a:gsLst>
              <a:gs pos="0">
                <a:srgbClr val="016F6C">
                  <a:alpha val="80000"/>
                </a:srgbClr>
              </a:gs>
              <a:gs pos="100000">
                <a:srgbClr val="48CBC5">
                  <a:alpha val="80000"/>
                </a:srgb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13;p2">
            <a:extLst>
              <a:ext uri="{FF2B5EF4-FFF2-40B4-BE49-F238E27FC236}">
                <a16:creationId xmlns:a16="http://schemas.microsoft.com/office/drawing/2014/main" id="{C4561AE3-97D8-21C4-F21D-284A4A3217D9}"/>
              </a:ext>
            </a:extLst>
          </p:cNvPr>
          <p:cNvPicPr preferRelativeResize="0"/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078" y="856581"/>
            <a:ext cx="8081843" cy="3430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13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7154C397-7EB4-C799-FE5F-CDA552F6F54F}"/>
              </a:ext>
            </a:extLst>
          </p:cNvPr>
          <p:cNvSpPr/>
          <p:nvPr userDrawn="1"/>
        </p:nvSpPr>
        <p:spPr>
          <a:xfrm>
            <a:off x="0" y="4521550"/>
            <a:ext cx="9144000" cy="621950"/>
          </a:xfrm>
          <a:prstGeom prst="rect">
            <a:avLst/>
          </a:prstGeom>
          <a:gradFill>
            <a:gsLst>
              <a:gs pos="0">
                <a:srgbClr val="016F6C">
                  <a:alpha val="80000"/>
                </a:srgbClr>
              </a:gs>
              <a:gs pos="100000">
                <a:srgbClr val="48CBC5">
                  <a:alpha val="80000"/>
                </a:srgb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0" y="-5750"/>
            <a:ext cx="9144000" cy="452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>
                <a:solidFill>
                  <a:schemeClr val="accent6"/>
                </a:solidFill>
              </a:defRPr>
            </a:lvl2pPr>
            <a:lvl3pPr lvl="2">
              <a:buNone/>
              <a:defRPr>
                <a:solidFill>
                  <a:schemeClr val="accent6"/>
                </a:solidFill>
              </a:defRPr>
            </a:lvl3pPr>
            <a:lvl4pPr lvl="3">
              <a:buNone/>
              <a:defRPr>
                <a:solidFill>
                  <a:schemeClr val="accent6"/>
                </a:solidFill>
              </a:defRPr>
            </a:lvl4pPr>
            <a:lvl5pPr lvl="4">
              <a:buNone/>
              <a:defRPr>
                <a:solidFill>
                  <a:schemeClr val="accent6"/>
                </a:solidFill>
              </a:defRPr>
            </a:lvl5pPr>
            <a:lvl6pPr lvl="5">
              <a:buNone/>
              <a:defRPr>
                <a:solidFill>
                  <a:schemeClr val="accent6"/>
                </a:solidFill>
              </a:defRPr>
            </a:lvl6pPr>
            <a:lvl7pPr lvl="6">
              <a:buNone/>
              <a:defRPr>
                <a:solidFill>
                  <a:schemeClr val="accent6"/>
                </a:solidFill>
              </a:defRPr>
            </a:lvl7pPr>
            <a:lvl8pPr lvl="7">
              <a:buNone/>
              <a:defRPr>
                <a:solidFill>
                  <a:schemeClr val="accent6"/>
                </a:solidFill>
              </a:defRPr>
            </a:lvl8pPr>
            <a:lvl9pPr lvl="8">
              <a:buNone/>
              <a:defRPr>
                <a:solidFill>
                  <a:schemeClr val="accent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75" y="4607948"/>
            <a:ext cx="1187774" cy="50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E5CA5438-36C0-BB1B-23FA-944A552D3D94}"/>
              </a:ext>
            </a:extLst>
          </p:cNvPr>
          <p:cNvSpPr/>
          <p:nvPr userDrawn="1"/>
        </p:nvSpPr>
        <p:spPr>
          <a:xfrm>
            <a:off x="0" y="4524480"/>
            <a:ext cx="9144000" cy="621950"/>
          </a:xfrm>
          <a:prstGeom prst="rect">
            <a:avLst/>
          </a:prstGeom>
          <a:gradFill>
            <a:gsLst>
              <a:gs pos="0">
                <a:srgbClr val="016F6C">
                  <a:alpha val="80000"/>
                </a:srgbClr>
              </a:gs>
              <a:gs pos="100000">
                <a:srgbClr val="48CBC5">
                  <a:alpha val="80000"/>
                </a:srgb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27;p4">
            <a:extLst>
              <a:ext uri="{FF2B5EF4-FFF2-40B4-BE49-F238E27FC236}">
                <a16:creationId xmlns:a16="http://schemas.microsoft.com/office/drawing/2014/main" id="{5596BBB3-E7A1-D167-386A-C967F6F8F5AB}"/>
              </a:ext>
            </a:extLst>
          </p:cNvPr>
          <p:cNvPicPr preferRelativeResize="0"/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75" y="4607948"/>
            <a:ext cx="1187774" cy="5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/>
          <p:nvPr/>
        </p:nvSpPr>
        <p:spPr>
          <a:xfrm>
            <a:off x="0" y="-5750"/>
            <a:ext cx="9144000" cy="452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2826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2826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A97550E2-BED6-7A7C-4F64-A545F229EB9C}"/>
              </a:ext>
            </a:extLst>
          </p:cNvPr>
          <p:cNvSpPr/>
          <p:nvPr userDrawn="1"/>
        </p:nvSpPr>
        <p:spPr>
          <a:xfrm>
            <a:off x="0" y="4521550"/>
            <a:ext cx="9144000" cy="621950"/>
          </a:xfrm>
          <a:prstGeom prst="rect">
            <a:avLst/>
          </a:prstGeom>
          <a:gradFill>
            <a:gsLst>
              <a:gs pos="0">
                <a:srgbClr val="016F6C">
                  <a:alpha val="80000"/>
                </a:srgbClr>
              </a:gs>
              <a:gs pos="100000">
                <a:srgbClr val="48CBC5">
                  <a:alpha val="80000"/>
                </a:srgb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27;p4">
            <a:extLst>
              <a:ext uri="{FF2B5EF4-FFF2-40B4-BE49-F238E27FC236}">
                <a16:creationId xmlns:a16="http://schemas.microsoft.com/office/drawing/2014/main" id="{91F4788B-6411-B69A-D61D-4928C5E9C8EC}"/>
              </a:ext>
            </a:extLst>
          </p:cNvPr>
          <p:cNvPicPr preferRelativeResize="0"/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75" y="4607948"/>
            <a:ext cx="1187774" cy="504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0" y="-5750"/>
            <a:ext cx="9144000" cy="452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0" r:id="rId4"/>
    <p:sldLayoutId id="2147483651" r:id="rId5"/>
    <p:sldLayoutId id="2147483652" r:id="rId6"/>
    <p:sldLayoutId id="214748365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468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subTitle" idx="1"/>
          </p:nvPr>
        </p:nvSpPr>
        <p:spPr>
          <a:xfrm>
            <a:off x="484439" y="3391200"/>
            <a:ext cx="8276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2"/>
          </p:nvPr>
        </p:nvSpPr>
        <p:spPr>
          <a:xfrm>
            <a:off x="484450" y="1536300"/>
            <a:ext cx="8276100" cy="18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LSSEU24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(16:9)</PresentationFormat>
  <Paragraphs>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LSSEU24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Craig Ross</cp:lastModifiedBy>
  <cp:revision>3</cp:revision>
  <dcterms:modified xsi:type="dcterms:W3CDTF">2026-01-16T17:48:09Z</dcterms:modified>
</cp:coreProperties>
</file>