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7"/>
  </p:notesMasterIdLst>
  <p:sldIdLst>
    <p:sldId id="256" r:id="rId2"/>
    <p:sldId id="257" r:id="rId3"/>
    <p:sldId id="262" r:id="rId4"/>
    <p:sldId id="258" r:id="rId5"/>
    <p:sldId id="261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C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74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1304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 userDrawn="1">
  <p:cSld name="Custom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F000ED9-5049-7185-80F4-0E54F64969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AD42FA-2A99-481C-6CDF-B2370DD0B294}"/>
              </a:ext>
            </a:extLst>
          </p:cNvPr>
          <p:cNvSpPr txBox="1"/>
          <p:nvPr userDrawn="1"/>
        </p:nvSpPr>
        <p:spPr>
          <a:xfrm>
            <a:off x="-1" y="5469775"/>
            <a:ext cx="1219199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000" b="1" i="0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1-3 September 2026 | Vancouver, Canada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87DCB1D-97ED-A0D0-DD91-7E82BED479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841" y="938380"/>
            <a:ext cx="10130319" cy="40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34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F7F787-EBD7-C90B-8D89-564FF09E08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616" t="8622" r="6242" b="142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973D183-0F7A-9E4A-DE79-E79B247F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4369"/>
            <a:ext cx="10515600" cy="101113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0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F737379F-8167-041D-5DBA-706040841D66}"/>
              </a:ext>
            </a:extLst>
          </p:cNvPr>
          <p:cNvSpPr txBox="1">
            <a:spLocks/>
          </p:cNvSpPr>
          <p:nvPr userDrawn="1"/>
        </p:nvSpPr>
        <p:spPr>
          <a:xfrm>
            <a:off x="838200" y="3618444"/>
            <a:ext cx="10515600" cy="2186665"/>
          </a:xfrm>
          <a:prstGeom prst="rect">
            <a:avLst/>
          </a:prstGeom>
        </p:spPr>
        <p:txBody>
          <a:bodyPr lIns="0" tIns="0" rIns="0" bIns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4000" b="1" i="0" u="none" strike="noStrike" cap="none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b="0" dirty="0">
                <a:solidFill>
                  <a:srgbClr val="96CA4F"/>
                </a:solidFill>
              </a:rPr>
              <a:t>Click to edit title style</a:t>
            </a:r>
            <a:endParaRPr lang="en-US" sz="3200" b="0" dirty="0">
              <a:solidFill>
                <a:srgbClr val="96CA4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FF55338-6620-2525-6D62-BC2AB33C39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483" y="434947"/>
            <a:ext cx="4161033" cy="165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6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F7F787-EBD7-C90B-8D89-564FF09E08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616" t="8622" r="6242" b="142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973D183-0F7A-9E4A-DE79-E79B247F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830" y="547508"/>
            <a:ext cx="8410064" cy="101113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0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1E8100-A64C-C043-8010-13D8E8D59F1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0830" y="1949823"/>
            <a:ext cx="8410064" cy="40072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DF6DB9A-69A4-87AC-0DD9-E9EB15AA20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6094" y="223759"/>
            <a:ext cx="3290655" cy="130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46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A20A1273-6206-7823-0160-587C145560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2021" y="1428733"/>
            <a:ext cx="9600831" cy="2604989"/>
          </a:xfrm>
          <a:prstGeom prst="rect">
            <a:avLst/>
          </a:prstGeom>
        </p:spPr>
        <p:txBody>
          <a:bodyPr lIns="0" tIns="0" rIns="0" bIns="0"/>
          <a:lstStyle>
            <a:lvl1pPr marL="457200" indent="-457200">
              <a:lnSpc>
                <a:spcPct val="90000"/>
              </a:lnSpc>
              <a:buClr>
                <a:srgbClr val="95CB4F"/>
              </a:buClr>
              <a:buSzPts val="2800"/>
              <a:buFont typeface="Courier New" panose="02070309020205020404" pitchFamily="49" charset="0"/>
              <a:buChar char="o"/>
              <a:tabLst>
                <a:tab pos="4170363" algn="l"/>
              </a:tabLst>
              <a:defRPr sz="28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800100" indent="-34290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2400"/>
              <a:buFont typeface="Wingdings" pitchFamily="2" charset="2"/>
              <a:buChar char="§"/>
              <a:defRPr sz="24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1257300" indent="-34290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2000"/>
              <a:buFont typeface="Wingdings" pitchFamily="2" charset="2"/>
              <a:buChar char="§"/>
              <a:defRPr sz="20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657350" indent="-28575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1800"/>
              <a:buFont typeface="Wingdings" pitchFamily="2" charset="2"/>
              <a:buChar char="§"/>
              <a:defRPr sz="18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2114550" indent="-28575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1800"/>
              <a:buFont typeface="Wingdings" pitchFamily="2" charset="2"/>
              <a:buChar char="§"/>
              <a:defRPr sz="14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marL="228600" indent="-228600">
              <a:lnSpc>
                <a:spcPct val="90000"/>
              </a:lnSpc>
              <a:buSzPts val="2800"/>
              <a:buFont typeface="Arial"/>
              <a:buChar char="•"/>
            </a:pPr>
            <a:r>
              <a:rPr lang="en-US" dirty="0"/>
              <a:t>First level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ts val="24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SzPts val="2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600200" lvl="3" indent="-228600">
              <a:lnSpc>
                <a:spcPct val="90000"/>
              </a:lnSpc>
              <a:spcBef>
                <a:spcPts val="500"/>
              </a:spcBef>
              <a:buSzPts val="18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marL="2057400" lvl="4" indent="-228600">
              <a:lnSpc>
                <a:spcPct val="90000"/>
              </a:lnSpc>
              <a:spcBef>
                <a:spcPts val="500"/>
              </a:spcBef>
              <a:buSzPts val="1800"/>
              <a:buFont typeface="Arial"/>
              <a:buChar char="•"/>
            </a:pPr>
            <a:r>
              <a:rPr lang="en-US" dirty="0"/>
              <a:t>Fifth level</a:t>
            </a:r>
          </a:p>
        </p:txBody>
      </p:sp>
      <p:sp>
        <p:nvSpPr>
          <p:cNvPr id="41" name="Title 40">
            <a:extLst>
              <a:ext uri="{FF2B5EF4-FFF2-40B4-BE49-F238E27FC236}">
                <a16:creationId xmlns:a16="http://schemas.microsoft.com/office/drawing/2014/main" id="{5C45DFC0-C224-037B-09C6-D3F312B08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021" y="288906"/>
            <a:ext cx="9600831" cy="962636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 i="0">
                <a:solidFill>
                  <a:schemeClr val="tx1">
                    <a:lumMod val="85000"/>
                    <a:lumOff val="1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>
              <a:lnSpc>
                <a:spcPct val="90000"/>
              </a:lnSpc>
              <a:buClr>
                <a:schemeClr val="lt1"/>
              </a:buClr>
              <a:buSzPts val="4200"/>
            </a:pPr>
            <a:r>
              <a:rPr lang="en-US" sz="1400" dirty="0"/>
              <a:t>Click to edit the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8EF7A7A-B252-8D92-C435-4DD7F8FFD2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2779" y="288906"/>
            <a:ext cx="1953985" cy="77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0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7895D28-CD98-546F-2546-C70EDE5AF4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2779" y="288906"/>
            <a:ext cx="1953985" cy="776148"/>
          </a:xfrm>
          <a:prstGeom prst="rect">
            <a:avLst/>
          </a:prstGeom>
        </p:spPr>
      </p:pic>
      <p:sp>
        <p:nvSpPr>
          <p:cNvPr id="4" name="Text Placeholder 39">
            <a:extLst>
              <a:ext uri="{FF2B5EF4-FFF2-40B4-BE49-F238E27FC236}">
                <a16:creationId xmlns:a16="http://schemas.microsoft.com/office/drawing/2014/main" id="{7520B9ED-4D39-16B3-9B68-3AC1929922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2021" y="1428733"/>
            <a:ext cx="9600831" cy="2604989"/>
          </a:xfrm>
          <a:prstGeom prst="rect">
            <a:avLst/>
          </a:prstGeom>
        </p:spPr>
        <p:txBody>
          <a:bodyPr lIns="0" tIns="0" rIns="0" bIns="0"/>
          <a:lstStyle>
            <a:lvl1pPr marL="457200" indent="-457200">
              <a:lnSpc>
                <a:spcPct val="90000"/>
              </a:lnSpc>
              <a:buClr>
                <a:srgbClr val="95CB4F"/>
              </a:buClr>
              <a:buSzPts val="2800"/>
              <a:buFont typeface="Courier New" panose="02070309020205020404" pitchFamily="49" charset="0"/>
              <a:buChar char="o"/>
              <a:tabLst>
                <a:tab pos="4170363" algn="l"/>
              </a:tabLst>
              <a:defRPr sz="28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800100" indent="-34290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2400"/>
              <a:buFont typeface="Wingdings" pitchFamily="2" charset="2"/>
              <a:buChar char="§"/>
              <a:defRPr sz="24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1257300" indent="-34290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2000"/>
              <a:buFont typeface="Wingdings" pitchFamily="2" charset="2"/>
              <a:buChar char="§"/>
              <a:defRPr sz="20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657350" indent="-28575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1800"/>
              <a:buFont typeface="Wingdings" pitchFamily="2" charset="2"/>
              <a:buChar char="§"/>
              <a:defRPr sz="18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2114550" indent="-285750">
              <a:lnSpc>
                <a:spcPct val="90000"/>
              </a:lnSpc>
              <a:spcBef>
                <a:spcPts val="500"/>
              </a:spcBef>
              <a:buClr>
                <a:srgbClr val="95CB4F"/>
              </a:buClr>
              <a:buSzPts val="1800"/>
              <a:buFont typeface="Wingdings" pitchFamily="2" charset="2"/>
              <a:buChar char="§"/>
              <a:defRPr sz="14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marL="228600" indent="-228600">
              <a:lnSpc>
                <a:spcPct val="90000"/>
              </a:lnSpc>
              <a:buSzPts val="2800"/>
              <a:buFont typeface="Arial"/>
              <a:buChar char="•"/>
            </a:pPr>
            <a:r>
              <a:rPr lang="en-US" dirty="0"/>
              <a:t>First level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ts val="24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SzPts val="2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600200" lvl="3" indent="-228600">
              <a:lnSpc>
                <a:spcPct val="90000"/>
              </a:lnSpc>
              <a:spcBef>
                <a:spcPts val="500"/>
              </a:spcBef>
              <a:buSzPts val="18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marL="2057400" lvl="4" indent="-228600">
              <a:lnSpc>
                <a:spcPct val="90000"/>
              </a:lnSpc>
              <a:spcBef>
                <a:spcPts val="500"/>
              </a:spcBef>
              <a:buSzPts val="1800"/>
              <a:buFont typeface="Arial"/>
              <a:buChar char="•"/>
            </a:pPr>
            <a:r>
              <a:rPr lang="en-US" dirty="0"/>
              <a:t>Fifth level</a:t>
            </a:r>
          </a:p>
        </p:txBody>
      </p:sp>
      <p:sp>
        <p:nvSpPr>
          <p:cNvPr id="5" name="Title 40">
            <a:extLst>
              <a:ext uri="{FF2B5EF4-FFF2-40B4-BE49-F238E27FC236}">
                <a16:creationId xmlns:a16="http://schemas.microsoft.com/office/drawing/2014/main" id="{7D4F7B4A-E43F-6C6F-5702-EE90D715D1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021" y="288906"/>
            <a:ext cx="9600831" cy="962636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 i="0">
                <a:solidFill>
                  <a:schemeClr val="tx1">
                    <a:lumMod val="85000"/>
                    <a:lumOff val="1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>
              <a:lnSpc>
                <a:spcPct val="90000"/>
              </a:lnSpc>
              <a:buClr>
                <a:schemeClr val="lt1"/>
              </a:buClr>
              <a:buSzPts val="4200"/>
            </a:pPr>
            <a:r>
              <a:rPr lang="en-US" sz="1400" dirty="0"/>
              <a:t>Click to edit the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139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 preserve="1" userDrawn="1">
  <p:cSld name="Closing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F000ED9-5049-7185-80F4-0E54F64969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8AD42FA-2A99-481C-6CDF-B2370DD0B294}"/>
              </a:ext>
            </a:extLst>
          </p:cNvPr>
          <p:cNvSpPr txBox="1"/>
          <p:nvPr userDrawn="1"/>
        </p:nvSpPr>
        <p:spPr>
          <a:xfrm>
            <a:off x="-2" y="2815984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u="none" strike="noStrike" dirty="0">
                <a:solidFill>
                  <a:schemeClr val="bg1"/>
                </a:solidFill>
                <a:effectLst/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www.sel4.systems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E5C737-C9EA-5630-508C-943C8D935117}"/>
              </a:ext>
            </a:extLst>
          </p:cNvPr>
          <p:cNvSpPr txBox="1"/>
          <p:nvPr userDrawn="1"/>
        </p:nvSpPr>
        <p:spPr>
          <a:xfrm>
            <a:off x="2230895" y="6407801"/>
            <a:ext cx="2748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dirty="0">
                <a:solidFill>
                  <a:schemeClr val="bg1"/>
                </a:solidFill>
                <a:effectLst/>
                <a:latin typeface="mastodon-font-sans-serif"/>
              </a:rPr>
              <a:t>@sel4@fosstodon.org</a:t>
            </a:r>
            <a:endParaRPr lang="en-US" sz="1400" b="0" i="0" u="none" strike="noStrike" dirty="0">
              <a:solidFill>
                <a:schemeClr val="bg1"/>
              </a:solidFill>
              <a:effectLst/>
              <a:latin typeface="Open Sans Light" panose="020B0606030504020204" pitchFamily="34" charset="0"/>
              <a:ea typeface="Open Sans Light" panose="020B0606030504020204" pitchFamily="34" charset="0"/>
              <a:cs typeface="Open Sans Light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641055-EA51-BEA0-5D00-E5E662071F87}"/>
              </a:ext>
            </a:extLst>
          </p:cNvPr>
          <p:cNvSpPr txBox="1"/>
          <p:nvPr userDrawn="1"/>
        </p:nvSpPr>
        <p:spPr>
          <a:xfrm>
            <a:off x="6748680" y="6393012"/>
            <a:ext cx="3408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dirty="0" err="1">
                <a:solidFill>
                  <a:schemeClr val="bg1"/>
                </a:solidFill>
                <a:effectLst/>
                <a:latin typeface="mastodon-font-sans-serif"/>
              </a:rPr>
              <a:t>www.linkedin.com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mastodon-font-sans-serif"/>
              </a:rPr>
              <a:t>/company/sel4</a:t>
            </a:r>
            <a:endParaRPr lang="en-US" sz="1400" b="0" i="0" u="none" strike="noStrike" dirty="0">
              <a:solidFill>
                <a:schemeClr val="bg1"/>
              </a:solidFill>
              <a:effectLst/>
              <a:latin typeface="Open Sans Light" panose="020B0606030504020204" pitchFamily="34" charset="0"/>
              <a:ea typeface="Open Sans Light" panose="020B0606030504020204" pitchFamily="34" charset="0"/>
              <a:cs typeface="Open Sans Light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423642-F21C-EA1D-A48E-BB064A6DEA4B}"/>
              </a:ext>
            </a:extLst>
          </p:cNvPr>
          <p:cNvSpPr txBox="1"/>
          <p:nvPr userDrawn="1"/>
        </p:nvSpPr>
        <p:spPr>
          <a:xfrm>
            <a:off x="4144756" y="6391466"/>
            <a:ext cx="354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dirty="0" err="1">
                <a:solidFill>
                  <a:schemeClr val="bg1"/>
                </a:solidFill>
                <a:effectLst/>
                <a:latin typeface="mastodon-font-sans-serif"/>
              </a:rPr>
              <a:t>www.youtube.com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mastodon-font-sans-serif"/>
              </a:rPr>
              <a:t>/@seL4</a:t>
            </a:r>
            <a:endParaRPr lang="en-US" sz="1400" b="0" i="0" u="none" strike="noStrike" dirty="0">
              <a:solidFill>
                <a:schemeClr val="bg1"/>
              </a:solidFill>
              <a:effectLst/>
              <a:latin typeface="Open Sans Light" panose="020B0606030504020204" pitchFamily="34" charset="0"/>
              <a:ea typeface="Open Sans Light" panose="020B0606030504020204" pitchFamily="34" charset="0"/>
              <a:cs typeface="Open Sans Light" panose="020B0606030504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F741D94-2591-8816-7E27-B929582798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1952" y="487937"/>
            <a:ext cx="5308096" cy="210844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2617689-C835-410D-7A63-11548547CA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3201" y="5991255"/>
            <a:ext cx="368195" cy="36819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D67D4A4-0338-A7B8-A8D0-B375F5C0CA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5654" y="6001869"/>
            <a:ext cx="480691" cy="33798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0B128B1B-0155-DE6B-BA84-C1B376DC7B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6374" y="6012482"/>
            <a:ext cx="357581" cy="3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41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7;p6">
            <a:extLst>
              <a:ext uri="{FF2B5EF4-FFF2-40B4-BE49-F238E27FC236}">
                <a16:creationId xmlns:a16="http://schemas.microsoft.com/office/drawing/2014/main" id="{00BB64BF-7051-9108-E272-3C207EE8BDBA}"/>
              </a:ext>
            </a:extLst>
          </p:cNvPr>
          <p:cNvSpPr txBox="1"/>
          <p:nvPr/>
        </p:nvSpPr>
        <p:spPr>
          <a:xfrm>
            <a:off x="0" y="3317682"/>
            <a:ext cx="12192000" cy="2035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Talk Title Here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Speaker Name, Job Title, </a:t>
            </a:r>
            <a:r>
              <a:rPr lang="en-US" sz="24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Company</a:t>
            </a:r>
            <a:br>
              <a:rPr lang="en-US" sz="24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1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;p6">
            <a:extLst>
              <a:ext uri="{FF2B5EF4-FFF2-40B4-BE49-F238E27FC236}">
                <a16:creationId xmlns:a16="http://schemas.microsoft.com/office/drawing/2014/main" id="{C904B374-0B14-850D-CB17-0EC608075CDE}"/>
              </a:ext>
            </a:extLst>
          </p:cNvPr>
          <p:cNvSpPr txBox="1"/>
          <p:nvPr userDrawn="1"/>
        </p:nvSpPr>
        <p:spPr>
          <a:xfrm>
            <a:off x="0" y="3317682"/>
            <a:ext cx="12192000" cy="2035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Talk Title Here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Speaker Name, Job Title, </a:t>
            </a:r>
            <a:r>
              <a:rPr lang="en-US" sz="24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Company</a:t>
            </a:r>
            <a:br>
              <a:rPr lang="en-US" sz="24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1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452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6" r:id="rId3"/>
    <p:sldLayoutId id="2147483649" r:id="rId4"/>
    <p:sldLayoutId id="2147483657" r:id="rId5"/>
    <p:sldLayoutId id="214748365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A71D5-B5FF-84B8-AF6D-792FC307A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08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FCAD2A-4871-3BC0-AD50-FB4F79D3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AF7053-3CD2-62EC-FC87-544BA6FE6D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54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264BC4-59F4-F9E0-788F-7A913A9ADE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E1078F-2C0A-76ED-BDC9-8E780E17C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26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35EE2F-976B-1633-2070-672E0F7822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F92DB7-1610-CBBD-3ED5-858922AA2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817522"/>
      </p:ext>
    </p:extLst>
  </p:cSld>
  <p:clrMapOvr>
    <a:masterClrMapping/>
  </p:clrMapOvr>
</p:sld>
</file>

<file path=ppt/theme/theme1.xml><?xml version="1.0" encoding="utf-8"?>
<a:theme xmlns:a="http://schemas.openxmlformats.org/drawingml/2006/main" name="ASWT 2022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WT 2022 Theme" id="{F9547E04-4B60-6641-BE31-2CC018CEB2CF}" vid="{79FE4B6B-5BDC-5445-A477-1D3FF239D7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ASWT 2022 Theme</Template>
  <TotalTime>398</TotalTime>
  <Words>1</Words>
  <Application>Microsoft Macintosh PowerPoint</Application>
  <PresentationFormat>Widescreen</PresentationFormat>
  <Paragraphs>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Courier New</vt:lpstr>
      <vt:lpstr>mastodon-font-sans-serif</vt:lpstr>
      <vt:lpstr>Open Sans ExtraBold</vt:lpstr>
      <vt:lpstr>Open Sans Light</vt:lpstr>
      <vt:lpstr>Open Sans Semibold</vt:lpstr>
      <vt:lpstr>Wingdings</vt:lpstr>
      <vt:lpstr>ASWT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Jennifer Crowley</cp:lastModifiedBy>
  <cp:revision>39</cp:revision>
  <dcterms:modified xsi:type="dcterms:W3CDTF">2026-06-30T20:38:29Z</dcterms:modified>
</cp:coreProperties>
</file>