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</p:sldIdLst>
  <p:sldSz cy="5143500" cx="9144000"/>
  <p:notesSz cx="6858000" cy="9144000"/>
  <p:embeddedFontLst>
    <p:embeddedFont>
      <p:font typeface="Helvetica Neue Light"/>
      <p:regular r:id="rId10"/>
      <p:bold r:id="rId11"/>
      <p:italic r:id="rId12"/>
      <p:boldItalic r:id="rId13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GoogleSlidesCustomDataVersion2">
      <go:slidesCustomData xmlns:go="http://customooxmlschemas.google.com/" r:id="rId14" roundtripDataSignature="AMtx7miCXW7xwnsUWWewlLtsm0XUDby1S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font" Target="fonts/HelveticaNeueLight-bold.fntdata"/><Relationship Id="rId10" Type="http://schemas.openxmlformats.org/officeDocument/2006/relationships/font" Target="fonts/HelveticaNeueLight-regular.fntdata"/><Relationship Id="rId13" Type="http://schemas.openxmlformats.org/officeDocument/2006/relationships/font" Target="fonts/HelveticaNeueLight-boldItalic.fntdata"/><Relationship Id="rId12" Type="http://schemas.openxmlformats.org/officeDocument/2006/relationships/font" Target="fonts/HelveticaNeueLight-italic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customschemas.google.com/relationships/presentationmetadata" Target="meta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30" name="Google Shape;30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36" name="Google Shape;36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g3f56e7514af_0_1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2" name="Google Shape;42;g3f56e7514af_0_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g3f56e7514af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48" name="Google Shape;48;g3f56e7514af_0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g"/><Relationship Id="rId3" Type="http://schemas.openxmlformats.org/officeDocument/2006/relationships/image" Target="../media/image1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g"/><Relationship Id="rId3" Type="http://schemas.openxmlformats.org/officeDocument/2006/relationships/image" Target="../media/image2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g"/><Relationship Id="rId3" Type="http://schemas.openxmlformats.org/officeDocument/2006/relationships/image" Target="../media/image2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g"/><Relationship Id="rId3" Type="http://schemas.openxmlformats.org/officeDocument/2006/relationships/image" Target="../media/image1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Custom Layout">
  <p:cSld name="1_Custom Layout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8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5"/>
          <p:cNvSpPr txBox="1"/>
          <p:nvPr>
            <p:ph idx="1" type="body"/>
          </p:nvPr>
        </p:nvSpPr>
        <p:spPr>
          <a:xfrm>
            <a:off x="304706" y="2238865"/>
            <a:ext cx="5793079" cy="13213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360000" spcFirstLastPara="1" rIns="91425" wrap="square" tIns="4570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960"/>
              </a:spcBef>
              <a:spcAft>
                <a:spcPts val="0"/>
              </a:spcAft>
              <a:buClr>
                <a:srgbClr val="0077A2"/>
              </a:buClr>
              <a:buSzPts val="4800"/>
              <a:buNone/>
              <a:defRPr b="1" sz="4800">
                <a:solidFill>
                  <a:srgbClr val="0077A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ctr">
              <a:lnSpc>
                <a:spcPct val="100000"/>
              </a:lnSpc>
              <a:spcBef>
                <a:spcPts val="96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indent="-228600" lvl="2" marL="1371600" algn="ctr">
              <a:lnSpc>
                <a:spcPct val="100000"/>
              </a:lnSpc>
              <a:spcBef>
                <a:spcPts val="96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indent="-228600" lvl="3" marL="1828800" algn="ctr">
              <a:lnSpc>
                <a:spcPct val="100000"/>
              </a:lnSpc>
              <a:spcBef>
                <a:spcPts val="96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indent="-228600" lvl="4" marL="2286000" algn="ctr">
              <a:lnSpc>
                <a:spcPct val="100000"/>
              </a:lnSpc>
              <a:spcBef>
                <a:spcPts val="96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" name="Google Shape;10;p5"/>
          <p:cNvSpPr txBox="1"/>
          <p:nvPr>
            <p:ph idx="2" type="body"/>
          </p:nvPr>
        </p:nvSpPr>
        <p:spPr>
          <a:xfrm>
            <a:off x="304706" y="3629665"/>
            <a:ext cx="3026003" cy="403106"/>
          </a:xfrm>
          <a:prstGeom prst="rect">
            <a:avLst/>
          </a:prstGeom>
          <a:solidFill>
            <a:srgbClr val="1B1D2C"/>
          </a:solidFill>
          <a:ln>
            <a:noFill/>
          </a:ln>
        </p:spPr>
        <p:txBody>
          <a:bodyPr anchorCtr="0" anchor="t" bIns="45700" lIns="360000" spcFirstLastPara="1" rIns="91425" wrap="square" tIns="4570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b="1" i="0"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algn="ctr">
              <a:lnSpc>
                <a:spcPct val="100000"/>
              </a:lnSpc>
              <a:spcBef>
                <a:spcPts val="96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2pPr>
            <a:lvl3pPr indent="-228600" lvl="2" marL="1371600" algn="ctr">
              <a:lnSpc>
                <a:spcPct val="100000"/>
              </a:lnSpc>
              <a:spcBef>
                <a:spcPts val="96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3pPr>
            <a:lvl4pPr indent="-228600" lvl="3" marL="1828800" algn="ctr">
              <a:lnSpc>
                <a:spcPct val="100000"/>
              </a:lnSpc>
              <a:spcBef>
                <a:spcPts val="96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4pPr>
            <a:lvl5pPr indent="-228600" lvl="4" marL="2286000" algn="ctr">
              <a:lnSpc>
                <a:spcPct val="100000"/>
              </a:lnSpc>
              <a:spcBef>
                <a:spcPts val="96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  <a:latin typeface="Helvetica Neue Light"/>
                <a:ea typeface="Helvetica Neue Light"/>
                <a:cs typeface="Helvetica Neue Light"/>
                <a:sym typeface="Helvetica Neue Light"/>
              </a:defRPr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" name="Google Shape;11;p5"/>
          <p:cNvSpPr txBox="1"/>
          <p:nvPr/>
        </p:nvSpPr>
        <p:spPr>
          <a:xfrm>
            <a:off x="1251950" y="1298425"/>
            <a:ext cx="3344700" cy="26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CA" sz="1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Where the</a:t>
            </a:r>
            <a:r>
              <a:rPr b="1" i="0" lang="en-CA" sz="1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agentic stack</a:t>
            </a:r>
            <a:r>
              <a:rPr b="0" i="0" lang="en-CA" sz="1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is </a:t>
            </a:r>
            <a:r>
              <a:rPr b="1" i="0" lang="en-CA" sz="1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being built</a:t>
            </a:r>
            <a:r>
              <a:rPr b="0" i="0" lang="en-CA" sz="1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endParaRPr b="0" i="0" sz="12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" name="Google Shape;12;p5" title="image (15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7625" y="-104700"/>
            <a:ext cx="4161801" cy="1944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">
  <p:cSld name="Custom Layout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6"/>
          <p:cNvSpPr/>
          <p:nvPr/>
        </p:nvSpPr>
        <p:spPr>
          <a:xfrm>
            <a:off x="0" y="826650"/>
            <a:ext cx="9144000" cy="4061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" name="Google Shape;15;p6"/>
          <p:cNvSpPr txBox="1"/>
          <p:nvPr>
            <p:ph type="title"/>
          </p:nvPr>
        </p:nvSpPr>
        <p:spPr>
          <a:xfrm>
            <a:off x="229441" y="55168"/>
            <a:ext cx="8389903" cy="80073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b="1" sz="36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6"/>
          <p:cNvSpPr txBox="1"/>
          <p:nvPr>
            <p:ph idx="1" type="body"/>
          </p:nvPr>
        </p:nvSpPr>
        <p:spPr>
          <a:xfrm>
            <a:off x="451951" y="1200151"/>
            <a:ext cx="7280107" cy="339447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00ACD6"/>
              </a:buClr>
              <a:buSzPts val="2800"/>
              <a:buChar char="•"/>
              <a:defRPr sz="2800"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00ACD6"/>
              </a:buClr>
              <a:buSzPts val="2400"/>
              <a:buChar char="–"/>
              <a:defRPr sz="2400"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ACD6"/>
              </a:buClr>
              <a:buSzPts val="2000"/>
              <a:buChar char="•"/>
              <a:defRPr sz="2000"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ACD6"/>
              </a:buClr>
              <a:buSzPts val="2000"/>
              <a:buChar char="–"/>
              <a:defRPr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ACD6"/>
              </a:buClr>
              <a:buSzPts val="2000"/>
              <a:buChar char="»"/>
              <a:defRPr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7" name="Google Shape;17;p6"/>
          <p:cNvSpPr txBox="1"/>
          <p:nvPr/>
        </p:nvSpPr>
        <p:spPr>
          <a:xfrm>
            <a:off x="0" y="4887750"/>
            <a:ext cx="3300600" cy="255600"/>
          </a:xfrm>
          <a:prstGeom prst="rect">
            <a:avLst/>
          </a:prstGeom>
          <a:solidFill>
            <a:srgbClr val="21233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CA" sz="1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     Where the</a:t>
            </a:r>
            <a:r>
              <a:rPr b="1" i="0" lang="en-CA" sz="1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agentic stack</a:t>
            </a:r>
            <a:r>
              <a:rPr b="0" i="0" lang="en-CA" sz="1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is</a:t>
            </a:r>
            <a:r>
              <a:rPr b="1" i="0" lang="en-CA" sz="1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being built</a:t>
            </a:r>
            <a:r>
              <a:rPr b="0" i="0" lang="en-CA" sz="1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endParaRPr b="0" i="0" sz="12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8" name="Google Shape;18;p6" title="AGNTCon-MCPCon-EU-White-Icon (1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023700" y="4650"/>
            <a:ext cx="1924575" cy="901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 4">
  <p:cSld name="Custom Layout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g3f56e7514af_0_8"/>
          <p:cNvSpPr txBox="1"/>
          <p:nvPr>
            <p:ph type="title"/>
          </p:nvPr>
        </p:nvSpPr>
        <p:spPr>
          <a:xfrm>
            <a:off x="229441" y="55168"/>
            <a:ext cx="8389800" cy="800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b="1" sz="36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g3f56e7514af_0_8"/>
          <p:cNvSpPr txBox="1"/>
          <p:nvPr>
            <p:ph idx="1" type="body"/>
          </p:nvPr>
        </p:nvSpPr>
        <p:spPr>
          <a:xfrm>
            <a:off x="451951" y="1200151"/>
            <a:ext cx="7280100" cy="3394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Char char="•"/>
              <a:defRPr sz="2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Char char="–"/>
              <a:defRPr sz="2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 sz="20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–"/>
              <a:defRPr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Char char="»"/>
              <a:defRPr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>
                <a:solidFill>
                  <a:schemeClr val="lt1"/>
                </a:solidFill>
              </a:defRPr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>
                <a:solidFill>
                  <a:schemeClr val="lt1"/>
                </a:solidFill>
              </a:defRPr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>
                <a:solidFill>
                  <a:schemeClr val="lt1"/>
                </a:solidFill>
              </a:defRPr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2" name="Google Shape;22;g3f56e7514af_0_8"/>
          <p:cNvSpPr txBox="1"/>
          <p:nvPr/>
        </p:nvSpPr>
        <p:spPr>
          <a:xfrm>
            <a:off x="0" y="4893150"/>
            <a:ext cx="2216700" cy="250500"/>
          </a:xfrm>
          <a:prstGeom prst="rect">
            <a:avLst/>
          </a:prstGeom>
          <a:solidFill>
            <a:srgbClr val="21233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CA" sz="1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      #AGNTCon #MCPCon</a:t>
            </a:r>
            <a:endParaRPr b="0" i="0" sz="12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Google Shape;23;g3f56e7514af_0_8"/>
          <p:cNvSpPr txBox="1"/>
          <p:nvPr/>
        </p:nvSpPr>
        <p:spPr>
          <a:xfrm>
            <a:off x="0" y="4887750"/>
            <a:ext cx="3300600" cy="255600"/>
          </a:xfrm>
          <a:prstGeom prst="rect">
            <a:avLst/>
          </a:prstGeom>
          <a:solidFill>
            <a:srgbClr val="21233A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CA" sz="1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    Where the</a:t>
            </a:r>
            <a:r>
              <a:rPr b="1" i="0" lang="en-CA" sz="1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agentic stack</a:t>
            </a:r>
            <a:r>
              <a:rPr b="0" i="0" lang="en-CA" sz="1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is </a:t>
            </a:r>
            <a:r>
              <a:rPr b="1" i="0" lang="en-CA" sz="1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being built</a:t>
            </a:r>
            <a:r>
              <a:rPr b="0" i="0" lang="en-CA" sz="1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endParaRPr b="0" i="0" sz="12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4" name="Google Shape;24;g3f56e7514af_0_8" title="AGNTCon-MCPCon-EU-White-Icon (1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023700" y="4650"/>
            <a:ext cx="1924575" cy="901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Custom Layout">
  <p:cSld name="3_Custom Layout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7"/>
          <p:cNvSpPr txBox="1"/>
          <p:nvPr/>
        </p:nvSpPr>
        <p:spPr>
          <a:xfrm>
            <a:off x="596200" y="2199475"/>
            <a:ext cx="6736800" cy="204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b="0" i="0" lang="en-CA" sz="25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Where the</a:t>
            </a:r>
            <a:r>
              <a:rPr b="1" i="0" lang="en-CA" sz="25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agentic stack</a:t>
            </a:r>
            <a:r>
              <a:rPr b="0" i="0" lang="en-CA" sz="25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is </a:t>
            </a:r>
            <a:r>
              <a:rPr b="1" i="0" lang="en-CA" sz="25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being built</a:t>
            </a:r>
            <a:r>
              <a:rPr b="0" i="0" lang="en-CA" sz="25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. </a:t>
            </a:r>
            <a:endParaRPr b="0" i="0" sz="25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7" name="Google Shape;27;p7" title="image (15)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7625" y="-45075"/>
            <a:ext cx="5533049" cy="2585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image" Target="../media/image4.jp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4"/>
          <p:cNvSpPr txBox="1"/>
          <p:nvPr>
            <p:ph type="title"/>
          </p:nvPr>
        </p:nvSpPr>
        <p:spPr>
          <a:xfrm>
            <a:off x="457200" y="205979"/>
            <a:ext cx="8229600" cy="53873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800"/>
              <a:buFont typeface="Arial"/>
              <a:buNone/>
              <a:defRPr b="0" i="0" sz="3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4"/>
          <p:cNvSpPr txBox="1"/>
          <p:nvPr>
            <p:ph idx="1" type="body"/>
          </p:nvPr>
        </p:nvSpPr>
        <p:spPr>
          <a:xfrm>
            <a:off x="457200" y="1200151"/>
            <a:ext cx="8229600" cy="322773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2"/>
    <p:sldLayoutId id="2147483650" r:id="rId3"/>
    <p:sldLayoutId id="2147483651" r:id="rId4"/>
    <p:sldLayoutId id="2147483652" r:id="rId5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1"/>
          <p:cNvSpPr txBox="1"/>
          <p:nvPr>
            <p:ph idx="4294967295" type="body"/>
          </p:nvPr>
        </p:nvSpPr>
        <p:spPr>
          <a:xfrm>
            <a:off x="305121" y="1807065"/>
            <a:ext cx="5793000" cy="1321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360000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Arial"/>
              <a:buNone/>
            </a:pPr>
            <a:r>
              <a:rPr b="1" i="0" lang="en-CA" sz="4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Click to Edit Title</a:t>
            </a:r>
            <a:endParaRPr b="1" i="0" sz="4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" name="Google Shape;33;p1"/>
          <p:cNvSpPr txBox="1"/>
          <p:nvPr>
            <p:ph idx="4294967295" type="body"/>
          </p:nvPr>
        </p:nvSpPr>
        <p:spPr>
          <a:xfrm>
            <a:off x="305121" y="3128582"/>
            <a:ext cx="3026100" cy="403200"/>
          </a:xfrm>
          <a:prstGeom prst="rect">
            <a:avLst/>
          </a:prstGeom>
          <a:solidFill>
            <a:srgbClr val="EA6289"/>
          </a:solidFill>
          <a:ln>
            <a:noFill/>
          </a:ln>
        </p:spPr>
        <p:txBody>
          <a:bodyPr anchorCtr="0" anchor="t" bIns="45700" lIns="360000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r>
              <a:rPr b="1" i="0" lang="en-CA" sz="1800" u="none" cap="none" strike="noStrike">
                <a:latin typeface="Arial"/>
                <a:ea typeface="Arial"/>
                <a:cs typeface="Arial"/>
                <a:sym typeface="Arial"/>
              </a:rPr>
              <a:t>Title / Subtitle Here</a:t>
            </a:r>
            <a:endParaRPr b="1" i="0" sz="1800" u="none" cap="none" strike="noStrike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2"/>
          <p:cNvSpPr txBox="1"/>
          <p:nvPr>
            <p:ph type="title"/>
          </p:nvPr>
        </p:nvSpPr>
        <p:spPr>
          <a:xfrm>
            <a:off x="229441" y="55168"/>
            <a:ext cx="8389903" cy="80073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800"/>
              <a:buFont typeface="Arial"/>
              <a:buNone/>
            </a:pPr>
            <a:r>
              <a:rPr lang="en-CA"/>
              <a:t>Click to edit title</a:t>
            </a:r>
            <a:endParaRPr/>
          </a:p>
        </p:txBody>
      </p:sp>
      <p:sp>
        <p:nvSpPr>
          <p:cNvPr id="39" name="Google Shape;39;p2"/>
          <p:cNvSpPr txBox="1"/>
          <p:nvPr>
            <p:ph idx="1" type="body"/>
          </p:nvPr>
        </p:nvSpPr>
        <p:spPr>
          <a:xfrm>
            <a:off x="451951" y="1200151"/>
            <a:ext cx="7280107" cy="339447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Char char="•"/>
            </a:pPr>
            <a:r>
              <a:rPr lang="en-CA"/>
              <a:t>Click to edit text</a:t>
            </a:r>
            <a:endParaRPr/>
          </a:p>
          <a:p>
            <a:pPr indent="-285750" lvl="1" marL="74295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2400"/>
              <a:buChar char="–"/>
            </a:pPr>
            <a:r>
              <a:rPr lang="en-CA"/>
              <a:t>Second level</a:t>
            </a:r>
            <a:endParaRPr/>
          </a:p>
          <a:p>
            <a:pPr indent="-228600" lvl="2" marL="114300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Char char="•"/>
            </a:pPr>
            <a:r>
              <a:rPr lang="en-CA"/>
              <a:t>Third level</a:t>
            </a:r>
            <a:endParaRPr/>
          </a:p>
          <a:p>
            <a:pPr indent="-228600" lvl="3" marL="160020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Char char="–"/>
            </a:pPr>
            <a:r>
              <a:rPr lang="en-CA"/>
              <a:t>Fourth level</a:t>
            </a:r>
            <a:endParaRPr/>
          </a:p>
          <a:p>
            <a:pPr indent="-228600" lvl="4" marL="205740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Char char="»"/>
            </a:pPr>
            <a:r>
              <a:rPr lang="en-CA"/>
              <a:t>Fifth level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g3f56e7514af_0_18"/>
          <p:cNvSpPr txBox="1"/>
          <p:nvPr>
            <p:ph type="title"/>
          </p:nvPr>
        </p:nvSpPr>
        <p:spPr>
          <a:xfrm>
            <a:off x="229441" y="55168"/>
            <a:ext cx="8389800" cy="800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t/>
            </a:r>
            <a:endParaRPr/>
          </a:p>
        </p:txBody>
      </p:sp>
      <p:sp>
        <p:nvSpPr>
          <p:cNvPr id="45" name="Google Shape;45;g3f56e7514af_0_18"/>
          <p:cNvSpPr txBox="1"/>
          <p:nvPr>
            <p:ph idx="1" type="body"/>
          </p:nvPr>
        </p:nvSpPr>
        <p:spPr>
          <a:xfrm>
            <a:off x="451951" y="1200151"/>
            <a:ext cx="7280100" cy="3394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SzPts val="28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2015-04-06T18:30:18Z</dcterms:created>
  <dc:creator>Amanda Cohen</dc:creator>
</cp:coreProperties>
</file>