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iKKcVHULIrUyWKZjE9n9YuF2d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9"/>
  </p:normalViewPr>
  <p:slideViewPr>
    <p:cSldViewPr snapToGrid="0">
      <p:cViewPr varScale="1">
        <p:scale>
          <a:sx n="136" d="100"/>
          <a:sy n="136" d="100"/>
        </p:scale>
        <p:origin x="224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4" Type="http://schemas.openxmlformats.org/officeDocument/2006/relationships/slide" Target="slides/slide3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" name="Google Shape;3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f56e7514a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g3f56e7514a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f56e7514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" name="Google Shape;48;g3f56e7514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5" title="image (17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700" y="-455387"/>
            <a:ext cx="4247825" cy="260098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5"/>
          <p:cNvSpPr txBox="1">
            <a:spLocks noGrp="1"/>
          </p:cNvSpPr>
          <p:nvPr>
            <p:ph type="body" idx="1"/>
          </p:nvPr>
        </p:nvSpPr>
        <p:spPr>
          <a:xfrm>
            <a:off x="304706" y="2238865"/>
            <a:ext cx="5793079" cy="13213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0077A2"/>
              </a:buClr>
              <a:buSzPts val="4800"/>
              <a:buNone/>
              <a:defRPr sz="4800" b="1">
                <a:solidFill>
                  <a:srgbClr val="0077A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2"/>
          </p:nvPr>
        </p:nvSpPr>
        <p:spPr>
          <a:xfrm>
            <a:off x="304706" y="3629665"/>
            <a:ext cx="3026003" cy="403106"/>
          </a:xfrm>
          <a:prstGeom prst="rect">
            <a:avLst/>
          </a:prstGeom>
          <a:solidFill>
            <a:srgbClr val="1B1D2C"/>
          </a:solidFill>
          <a:ln>
            <a:noFill/>
          </a:ln>
        </p:spPr>
        <p:txBody>
          <a:bodyPr spcFirstLastPara="1" wrap="square" lIns="36000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228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5"/>
          <p:cNvSpPr txBox="1"/>
          <p:nvPr/>
        </p:nvSpPr>
        <p:spPr>
          <a:xfrm>
            <a:off x="1251950" y="1298425"/>
            <a:ext cx="33447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Where the</a:t>
            </a:r>
            <a:r>
              <a:rPr lang="en-CA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CA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being built</a:t>
            </a: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/>
          <p:nvPr/>
        </p:nvSpPr>
        <p:spPr>
          <a:xfrm>
            <a:off x="0" y="826650"/>
            <a:ext cx="9144000" cy="406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6"/>
          <p:cNvSpPr txBox="1">
            <a:spLocks noGrp="1"/>
          </p:cNvSpPr>
          <p:nvPr>
            <p:ph type="title"/>
          </p:nvPr>
        </p:nvSpPr>
        <p:spPr>
          <a:xfrm>
            <a:off x="229441" y="55168"/>
            <a:ext cx="8389903" cy="800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body" idx="1"/>
          </p:nvPr>
        </p:nvSpPr>
        <p:spPr>
          <a:xfrm>
            <a:off x="451951" y="1200151"/>
            <a:ext cx="7280107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ACD6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ACD6"/>
              </a:buClr>
              <a:buSzPts val="2400"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/>
          <p:nvPr/>
        </p:nvSpPr>
        <p:spPr>
          <a:xfrm>
            <a:off x="0" y="4887750"/>
            <a:ext cx="3300600" cy="255600"/>
          </a:xfrm>
          <a:prstGeom prst="rect">
            <a:avLst/>
          </a:prstGeom>
          <a:solidFill>
            <a:srgbClr val="2123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Where the</a:t>
            </a:r>
            <a:r>
              <a:rPr lang="en-CA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</a:t>
            </a:r>
            <a:r>
              <a:rPr lang="en-CA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being built</a:t>
            </a: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4625" y="-190350"/>
            <a:ext cx="2109050" cy="129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 Layout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3f56e7514af_0_8"/>
          <p:cNvSpPr txBox="1">
            <a:spLocks noGrp="1"/>
          </p:cNvSpPr>
          <p:nvPr>
            <p:ph type="title"/>
          </p:nvPr>
        </p:nvSpPr>
        <p:spPr>
          <a:xfrm>
            <a:off x="229441" y="55168"/>
            <a:ext cx="83898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3f56e7514af_0_8"/>
          <p:cNvSpPr txBox="1">
            <a:spLocks noGrp="1"/>
          </p:cNvSpPr>
          <p:nvPr>
            <p:ph type="body" idx="1"/>
          </p:nvPr>
        </p:nvSpPr>
        <p:spPr>
          <a:xfrm>
            <a:off x="451951" y="1200151"/>
            <a:ext cx="72801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g3f56e7514af_0_8"/>
          <p:cNvSpPr txBox="1"/>
          <p:nvPr/>
        </p:nvSpPr>
        <p:spPr>
          <a:xfrm>
            <a:off x="0" y="4893150"/>
            <a:ext cx="2216700" cy="250500"/>
          </a:xfrm>
          <a:prstGeom prst="rect">
            <a:avLst/>
          </a:prstGeom>
          <a:solidFill>
            <a:srgbClr val="2123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#AGNTCon #MCPCon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3f56e7514af_0_8"/>
          <p:cNvSpPr txBox="1"/>
          <p:nvPr/>
        </p:nvSpPr>
        <p:spPr>
          <a:xfrm>
            <a:off x="0" y="4887750"/>
            <a:ext cx="3300600" cy="255600"/>
          </a:xfrm>
          <a:prstGeom prst="rect">
            <a:avLst/>
          </a:prstGeom>
          <a:solidFill>
            <a:srgbClr val="2123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Where the</a:t>
            </a:r>
            <a:r>
              <a:rPr lang="en-CA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CA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being built</a:t>
            </a:r>
            <a:r>
              <a:rPr lang="en-CA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g3f56e7514af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4625" y="-190350"/>
            <a:ext cx="2109050" cy="129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7" title="image (17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750" y="-458887"/>
            <a:ext cx="5574875" cy="341352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7"/>
          <p:cNvSpPr txBox="1"/>
          <p:nvPr/>
        </p:nvSpPr>
        <p:spPr>
          <a:xfrm>
            <a:off x="596200" y="2199475"/>
            <a:ext cx="67368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CA" sz="2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Where the</a:t>
            </a:r>
            <a:r>
              <a:rPr lang="en-CA"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lang="en-CA" sz="2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CA"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being built</a:t>
            </a:r>
            <a:r>
              <a:rPr lang="en-CA" sz="2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538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22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>
            <a:spLocks noGrp="1"/>
          </p:cNvSpPr>
          <p:nvPr>
            <p:ph type="body" idx="4294967295"/>
          </p:nvPr>
        </p:nvSpPr>
        <p:spPr>
          <a:xfrm>
            <a:off x="305121" y="1807065"/>
            <a:ext cx="5793000" cy="132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CA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Click to Edit Title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"/>
          <p:cNvSpPr txBox="1">
            <a:spLocks noGrp="1"/>
          </p:cNvSpPr>
          <p:nvPr>
            <p:ph type="body" idx="4294967295"/>
          </p:nvPr>
        </p:nvSpPr>
        <p:spPr>
          <a:xfrm>
            <a:off x="305121" y="3128582"/>
            <a:ext cx="3026100" cy="403200"/>
          </a:xfrm>
          <a:prstGeom prst="rect">
            <a:avLst/>
          </a:prstGeom>
          <a:solidFill>
            <a:srgbClr val="83FFDE"/>
          </a:solidFill>
          <a:ln>
            <a:noFill/>
          </a:ln>
        </p:spPr>
        <p:txBody>
          <a:bodyPr spcFirstLastPara="1" wrap="square" lIns="36000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CA" sz="1800" b="1" i="0" u="none" strike="noStrike" cap="none">
                <a:latin typeface="Arial"/>
                <a:ea typeface="Arial"/>
                <a:cs typeface="Arial"/>
                <a:sym typeface="Arial"/>
              </a:rPr>
              <a:t>Title / Subtitle Here</a:t>
            </a:r>
            <a:endParaRPr sz="18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"/>
          <p:cNvSpPr txBox="1">
            <a:spLocks noGrp="1"/>
          </p:cNvSpPr>
          <p:nvPr>
            <p:ph type="title"/>
          </p:nvPr>
        </p:nvSpPr>
        <p:spPr>
          <a:xfrm>
            <a:off x="229441" y="55168"/>
            <a:ext cx="8389903" cy="800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en-CA"/>
              <a:t>Click to edit title</a:t>
            </a:r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body" idx="1"/>
          </p:nvPr>
        </p:nvSpPr>
        <p:spPr>
          <a:xfrm>
            <a:off x="451951" y="1200151"/>
            <a:ext cx="7280107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CA"/>
              <a:t>Click to edit text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–"/>
            </a:pPr>
            <a:r>
              <a:rPr lang="en-CA"/>
              <a:t>Second level</a:t>
            </a:r>
            <a:endParaRPr/>
          </a:p>
          <a:p>
            <a:pPr marL="114300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CA"/>
              <a:t>Third level</a:t>
            </a:r>
            <a:endParaRPr/>
          </a:p>
          <a:p>
            <a:pPr marL="160020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</a:pPr>
            <a:r>
              <a:rPr lang="en-CA"/>
              <a:t>Fourth level</a:t>
            </a:r>
            <a:endParaRPr/>
          </a:p>
          <a:p>
            <a:pPr marL="205740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</a:pPr>
            <a:r>
              <a:rPr lang="en-CA"/>
              <a:t>Fifth level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f56e7514af_0_18"/>
          <p:cNvSpPr txBox="1">
            <a:spLocks noGrp="1"/>
          </p:cNvSpPr>
          <p:nvPr>
            <p:ph type="title"/>
          </p:nvPr>
        </p:nvSpPr>
        <p:spPr>
          <a:xfrm>
            <a:off x="229441" y="55168"/>
            <a:ext cx="83898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sp>
        <p:nvSpPr>
          <p:cNvPr id="45" name="Google Shape;45;g3f56e7514af_0_18"/>
          <p:cNvSpPr txBox="1">
            <a:spLocks noGrp="1"/>
          </p:cNvSpPr>
          <p:nvPr>
            <p:ph type="body" idx="1"/>
          </p:nvPr>
        </p:nvSpPr>
        <p:spPr>
          <a:xfrm>
            <a:off x="451951" y="1200151"/>
            <a:ext cx="72801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Macintosh PowerPoint</Application>
  <PresentationFormat>On-screen Show (16:9)</PresentationFormat>
  <Paragraphs>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Helvetica Neue Light</vt:lpstr>
      <vt:lpstr>Office Theme</vt:lpstr>
      <vt:lpstr>PowerPoint Presentation</vt:lpstr>
      <vt:lpstr>Click to edit title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Amanda Cohen</dc:creator>
  <cp:lastModifiedBy>Carolyn Ingalls</cp:lastModifiedBy>
  <cp:revision>1</cp:revision>
  <dcterms:created xsi:type="dcterms:W3CDTF">2015-04-06T18:30:18Z</dcterms:created>
  <dcterms:modified xsi:type="dcterms:W3CDTF">2026-07-23T20:37:16Z</dcterms:modified>
</cp:coreProperties>
</file>