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iOiAhCo5F4q42PCagXYiiYbjS+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56" d="100"/>
          <a:sy n="156" d="100"/>
        </p:scale>
        <p:origin x="80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" name="Google Shape;4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ctrTitle"/>
          </p:nvPr>
        </p:nvSpPr>
        <p:spPr>
          <a:xfrm>
            <a:off x="4564308" y="1130675"/>
            <a:ext cx="4254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subTitle" idx="1"/>
          </p:nvPr>
        </p:nvSpPr>
        <p:spPr>
          <a:xfrm>
            <a:off x="4564304" y="3220225"/>
            <a:ext cx="4254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22F60D1-192F-5D86-7331-B9EE15653E2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371" y="1022612"/>
            <a:ext cx="3519979" cy="32741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"/>
          <p:cNvSpPr/>
          <p:nvPr/>
        </p:nvSpPr>
        <p:spPr>
          <a:xfrm>
            <a:off x="0" y="654125"/>
            <a:ext cx="9144000" cy="448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title" idx="2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8465633" y="46451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E708826-4D22-0E2B-1F5F-98AA784865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83" y="51375"/>
            <a:ext cx="615705" cy="572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">
  <p:cSld name="TITLE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2"/>
          <p:cNvSpPr/>
          <p:nvPr/>
        </p:nvSpPr>
        <p:spPr>
          <a:xfrm>
            <a:off x="0" y="654125"/>
            <a:ext cx="9144000" cy="448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2"/>
          <p:cNvSpPr txBox="1">
            <a:spLocks noGrp="1"/>
          </p:cNvSpPr>
          <p:nvPr>
            <p:ph type="sldNum" idx="12"/>
          </p:nvPr>
        </p:nvSpPr>
        <p:spPr>
          <a:xfrm>
            <a:off x="8465633" y="46451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title" idx="2"/>
          </p:nvPr>
        </p:nvSpPr>
        <p:spPr>
          <a:xfrm>
            <a:off x="747800" y="28375"/>
            <a:ext cx="8266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body" idx="1"/>
          </p:nvPr>
        </p:nvSpPr>
        <p:spPr>
          <a:xfrm>
            <a:off x="311700" y="912325"/>
            <a:ext cx="8520600" cy="3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F1BE8F3-97A1-0722-841A-06030B4834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83" y="51375"/>
            <a:ext cx="615705" cy="572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2">
  <p:cSld name="TITLE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/>
          <p:nvPr/>
        </p:nvSpPr>
        <p:spPr>
          <a:xfrm>
            <a:off x="0" y="654125"/>
            <a:ext cx="9144000" cy="448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3"/>
          <p:cNvSpPr txBox="1">
            <a:spLocks noGrp="1"/>
          </p:cNvSpPr>
          <p:nvPr>
            <p:ph type="sldNum" idx="12"/>
          </p:nvPr>
        </p:nvSpPr>
        <p:spPr>
          <a:xfrm>
            <a:off x="8465633" y="46451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747800" y="28375"/>
            <a:ext cx="8266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568AA30-CF1C-2094-6AF3-183FE803B2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83" y="51375"/>
            <a:ext cx="615705" cy="572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2 1">
  <p:cSld name="TITLE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/>
          <p:nvPr/>
        </p:nvSpPr>
        <p:spPr>
          <a:xfrm>
            <a:off x="0" y="654125"/>
            <a:ext cx="9144000" cy="448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4"/>
          <p:cNvSpPr txBox="1">
            <a:spLocks noGrp="1"/>
          </p:cNvSpPr>
          <p:nvPr>
            <p:ph type="sldNum" idx="12"/>
          </p:nvPr>
        </p:nvSpPr>
        <p:spPr>
          <a:xfrm>
            <a:off x="8465633" y="46451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title"/>
          </p:nvPr>
        </p:nvSpPr>
        <p:spPr>
          <a:xfrm>
            <a:off x="747800" y="28375"/>
            <a:ext cx="8266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A4FB2B6-0DAD-9B37-9DCD-3A073180D1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83" y="51375"/>
            <a:ext cx="615705" cy="572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"/>
          <p:cNvSpPr txBox="1">
            <a:spLocks noGrp="1"/>
          </p:cNvSpPr>
          <p:nvPr>
            <p:ph type="ctrTitle"/>
          </p:nvPr>
        </p:nvSpPr>
        <p:spPr>
          <a:xfrm>
            <a:off x="4564308" y="1130675"/>
            <a:ext cx="4254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48" name="Google Shape;48;p1"/>
          <p:cNvSpPr txBox="1">
            <a:spLocks noGrp="1"/>
          </p:cNvSpPr>
          <p:nvPr>
            <p:ph type="subTitle" idx="1"/>
          </p:nvPr>
        </p:nvSpPr>
        <p:spPr>
          <a:xfrm>
            <a:off x="4564304" y="3220225"/>
            <a:ext cx="4254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  <p:sp>
        <p:nvSpPr>
          <p:cNvPr id="59" name="Google Shape;59;p3"/>
          <p:cNvSpPr txBox="1">
            <a:spLocks noGrp="1"/>
          </p:cNvSpPr>
          <p:nvPr>
            <p:ph type="title" idx="2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  <p:sp>
        <p:nvSpPr>
          <p:cNvPr id="65" name="Google Shape;65;p4"/>
          <p:cNvSpPr txBox="1">
            <a:spLocks noGrp="1"/>
          </p:cNvSpPr>
          <p:nvPr>
            <p:ph type="title" idx="2"/>
          </p:nvPr>
        </p:nvSpPr>
        <p:spPr>
          <a:xfrm>
            <a:off x="747800" y="28375"/>
            <a:ext cx="8266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66" name="Google Shape;66;p4"/>
          <p:cNvSpPr txBox="1">
            <a:spLocks noGrp="1"/>
          </p:cNvSpPr>
          <p:nvPr>
            <p:ph type="body" idx="1"/>
          </p:nvPr>
        </p:nvSpPr>
        <p:spPr>
          <a:xfrm>
            <a:off x="311700" y="912325"/>
            <a:ext cx="8520600" cy="3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 txBox="1">
            <a:spLocks noGrp="1"/>
          </p:cNvSpPr>
          <p:nvPr>
            <p:ph type="title"/>
          </p:nvPr>
        </p:nvSpPr>
        <p:spPr>
          <a:xfrm>
            <a:off x="747800" y="28375"/>
            <a:ext cx="8266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endParaRPr/>
          </a:p>
        </p:txBody>
      </p:sp>
      <p:sp>
        <p:nvSpPr>
          <p:cNvPr id="73" name="Google Shape;7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"/>
          <p:cNvSpPr txBox="1">
            <a:spLocks noGrp="1"/>
          </p:cNvSpPr>
          <p:nvPr>
            <p:ph type="title"/>
          </p:nvPr>
        </p:nvSpPr>
        <p:spPr>
          <a:xfrm>
            <a:off x="747800" y="28375"/>
            <a:ext cx="8266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Jennifer Crowley</cp:lastModifiedBy>
  <cp:revision>2</cp:revision>
  <dcterms:modified xsi:type="dcterms:W3CDTF">2026-07-29T20:23:29Z</dcterms:modified>
</cp:coreProperties>
</file>