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3"/>
  </p:notesMasterIdLst>
  <p:sldIdLst>
    <p:sldId id="256" r:id="rId2"/>
    <p:sldId id="257" r:id="rId3"/>
    <p:sldId id="264" r:id="rId4"/>
    <p:sldId id="265" r:id="rId5"/>
    <p:sldId id="266" r:id="rId6"/>
    <p:sldId id="267" r:id="rId7"/>
    <p:sldId id="268" r:id="rId8"/>
    <p:sldId id="259" r:id="rId9"/>
    <p:sldId id="260" r:id="rId10"/>
    <p:sldId id="262" r:id="rId11"/>
    <p:sldId id="263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4C"/>
    <a:srgbClr val="6ABD45"/>
    <a:srgbClr val="012D25"/>
    <a:srgbClr val="400049"/>
    <a:srgbClr val="E94D96"/>
    <a:srgbClr val="8B1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24"/>
    <p:restoredTop sz="94589"/>
  </p:normalViewPr>
  <p:slideViewPr>
    <p:cSldViewPr snapToGrid="0">
      <p:cViewPr varScale="1">
        <p:scale>
          <a:sx n="136" d="100"/>
          <a:sy n="136" d="100"/>
        </p:scale>
        <p:origin x="1656" y="4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b33112c63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b33112c63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>
          <a:extLst>
            <a:ext uri="{FF2B5EF4-FFF2-40B4-BE49-F238E27FC236}">
              <a16:creationId xmlns:a16="http://schemas.microsoft.com/office/drawing/2014/main" id="{2B8D8DF6-AA90-EFF2-E5E5-490D37EDE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>
            <a:extLst>
              <a:ext uri="{FF2B5EF4-FFF2-40B4-BE49-F238E27FC236}">
                <a16:creationId xmlns:a16="http://schemas.microsoft.com/office/drawing/2014/main" id="{FF110707-0B72-D31C-D17E-4DE08905D2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>
            <a:extLst>
              <a:ext uri="{FF2B5EF4-FFF2-40B4-BE49-F238E27FC236}">
                <a16:creationId xmlns:a16="http://schemas.microsoft.com/office/drawing/2014/main" id="{F3000E46-FAD5-CC58-A8E3-9596DBE19A9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825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>
          <a:extLst>
            <a:ext uri="{FF2B5EF4-FFF2-40B4-BE49-F238E27FC236}">
              <a16:creationId xmlns:a16="http://schemas.microsoft.com/office/drawing/2014/main" id="{0C99F39D-E2D1-B963-4E93-3FBE1E3446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>
            <a:extLst>
              <a:ext uri="{FF2B5EF4-FFF2-40B4-BE49-F238E27FC236}">
                <a16:creationId xmlns:a16="http://schemas.microsoft.com/office/drawing/2014/main" id="{BC6CF323-B1C1-84D2-B6FD-4CAF0ECDE3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>
            <a:extLst>
              <a:ext uri="{FF2B5EF4-FFF2-40B4-BE49-F238E27FC236}">
                <a16:creationId xmlns:a16="http://schemas.microsoft.com/office/drawing/2014/main" id="{54589A36-FEAD-2FEC-A64D-1B1F4AB0226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6767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>
          <a:extLst>
            <a:ext uri="{FF2B5EF4-FFF2-40B4-BE49-F238E27FC236}">
              <a16:creationId xmlns:a16="http://schemas.microsoft.com/office/drawing/2014/main" id="{4FC7D7AA-A08D-5D75-BD79-788861ACFC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>
            <a:extLst>
              <a:ext uri="{FF2B5EF4-FFF2-40B4-BE49-F238E27FC236}">
                <a16:creationId xmlns:a16="http://schemas.microsoft.com/office/drawing/2014/main" id="{32F55DCC-5E25-5C41-9FF1-D02BC58CD9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>
            <a:extLst>
              <a:ext uri="{FF2B5EF4-FFF2-40B4-BE49-F238E27FC236}">
                <a16:creationId xmlns:a16="http://schemas.microsoft.com/office/drawing/2014/main" id="{2B4FD5C9-AD83-DECE-5045-FBE5197B2A6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496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>
          <a:extLst>
            <a:ext uri="{FF2B5EF4-FFF2-40B4-BE49-F238E27FC236}">
              <a16:creationId xmlns:a16="http://schemas.microsoft.com/office/drawing/2014/main" id="{8C0D60A4-72C4-AF04-5584-540536322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2b33112c634_0_24:notes">
            <a:extLst>
              <a:ext uri="{FF2B5EF4-FFF2-40B4-BE49-F238E27FC236}">
                <a16:creationId xmlns:a16="http://schemas.microsoft.com/office/drawing/2014/main" id="{E362D738-DFCD-F5CE-736E-928067DAC0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" name="Google Shape;48;g2b33112c634_0_24:notes">
            <a:extLst>
              <a:ext uri="{FF2B5EF4-FFF2-40B4-BE49-F238E27FC236}">
                <a16:creationId xmlns:a16="http://schemas.microsoft.com/office/drawing/2014/main" id="{7B99024F-E195-B97F-8E8F-AD55247929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6715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>
          <a:extLst>
            <a:ext uri="{FF2B5EF4-FFF2-40B4-BE49-F238E27FC236}">
              <a16:creationId xmlns:a16="http://schemas.microsoft.com/office/drawing/2014/main" id="{C9A1783B-F7AA-EFCE-B6B4-5A2E6586D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2b33112c634_0_28:notes">
            <a:extLst>
              <a:ext uri="{FF2B5EF4-FFF2-40B4-BE49-F238E27FC236}">
                <a16:creationId xmlns:a16="http://schemas.microsoft.com/office/drawing/2014/main" id="{866ED851-DF5D-13D3-7217-9104C551BF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2b33112c634_0_28:notes">
            <a:extLst>
              <a:ext uri="{FF2B5EF4-FFF2-40B4-BE49-F238E27FC236}">
                <a16:creationId xmlns:a16="http://schemas.microsoft.com/office/drawing/2014/main" id="{131805A0-5AD5-038D-7E3D-3C7F301DA7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7018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b33112c634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b33112c634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b33112c634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b33112c634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98303" y="1196337"/>
            <a:ext cx="8010201" cy="2295612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bg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98304" y="3491949"/>
            <a:ext cx="7287958" cy="670179"/>
          </a:xfrm>
          <a:prstGeom prst="rect">
            <a:avLst/>
          </a:prstGeom>
          <a:noFill/>
        </p:spPr>
        <p:txBody>
          <a:bodyPr spcFirstLastPara="1" wrap="square" lIns="0" tIns="0" rIns="0" bIns="0" anchor="ctr" anchorCtr="0">
            <a:norm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bg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353DFAC-6179-A311-ECA9-462B9C40BF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302" y="146148"/>
            <a:ext cx="2966688" cy="97900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31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31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3384229A-C7C4-231C-9961-B152E8E274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556" y="4537471"/>
            <a:ext cx="1498812" cy="494608"/>
          </a:xfrm>
          <a:prstGeom prst="rect">
            <a:avLst/>
          </a:prstGeom>
        </p:spPr>
      </p:pic>
      <p:sp>
        <p:nvSpPr>
          <p:cNvPr id="5" name="Google Shape;24;p4">
            <a:extLst>
              <a:ext uri="{FF2B5EF4-FFF2-40B4-BE49-F238E27FC236}">
                <a16:creationId xmlns:a16="http://schemas.microsoft.com/office/drawing/2014/main" id="{E76D76E1-0885-8047-D7C7-3F2B74D8E8B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1633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4F75E52-38B1-0361-6FD6-91B743C84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556" y="4537471"/>
            <a:ext cx="1498812" cy="494608"/>
          </a:xfrm>
          <a:prstGeom prst="rect">
            <a:avLst/>
          </a:prstGeom>
        </p:spPr>
      </p:pic>
      <p:sp>
        <p:nvSpPr>
          <p:cNvPr id="5" name="Google Shape;24;p4">
            <a:extLst>
              <a:ext uri="{FF2B5EF4-FFF2-40B4-BE49-F238E27FC236}">
                <a16:creationId xmlns:a16="http://schemas.microsoft.com/office/drawing/2014/main" id="{12FEE71A-B28D-2D2F-E74B-B0498ECF67C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61633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283600" y="4666204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348D9B8-6880-726B-52E5-161F5137A1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8303" y="4411277"/>
            <a:ext cx="1545013" cy="5098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Logo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621F33D-5333-0659-868B-FFF2912DD5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40180" y="348274"/>
            <a:ext cx="5863640" cy="193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3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E621F33D-5333-0659-868B-FFF2912DD5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1329" y="1367027"/>
            <a:ext cx="7301341" cy="240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636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1E8D4F4-E21B-41E2-184F-A75BA6FC2B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557" y="4537471"/>
            <a:ext cx="1498812" cy="494608"/>
          </a:xfrm>
          <a:prstGeom prst="rect">
            <a:avLst/>
          </a:prstGeom>
        </p:spPr>
      </p:pic>
      <p:sp>
        <p:nvSpPr>
          <p:cNvPr id="9" name="Google Shape;22;p4">
            <a:extLst>
              <a:ext uri="{FF2B5EF4-FFF2-40B4-BE49-F238E27FC236}">
                <a16:creationId xmlns:a16="http://schemas.microsoft.com/office/drawing/2014/main" id="{E675D6B6-649C-568E-6E41-F5E586201A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23;p4">
            <a:extLst>
              <a:ext uri="{FF2B5EF4-FFF2-40B4-BE49-F238E27FC236}">
                <a16:creationId xmlns:a16="http://schemas.microsoft.com/office/drawing/2014/main" id="{119BE91C-06ED-8250-2E15-CE7C40A194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02196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rgbClr val="AC228E"/>
              </a:buClr>
              <a:buSzPts val="1800"/>
              <a:buChar char="●"/>
              <a:defRPr>
                <a:solidFill>
                  <a:schemeClr val="bg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1" name="Google Shape;19;p3">
            <a:extLst>
              <a:ext uri="{FF2B5EF4-FFF2-40B4-BE49-F238E27FC236}">
                <a16:creationId xmlns:a16="http://schemas.microsoft.com/office/drawing/2014/main" id="{DA83D2E0-22CB-140B-9155-6AF0CD0953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587975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23183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1E8D4F4-E21B-41E2-184F-A75BA6FC2B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557" y="4537471"/>
            <a:ext cx="1498812" cy="494608"/>
          </a:xfrm>
          <a:prstGeom prst="rect">
            <a:avLst/>
          </a:prstGeom>
        </p:spPr>
      </p:pic>
      <p:sp>
        <p:nvSpPr>
          <p:cNvPr id="9" name="Google Shape;22;p4">
            <a:extLst>
              <a:ext uri="{FF2B5EF4-FFF2-40B4-BE49-F238E27FC236}">
                <a16:creationId xmlns:a16="http://schemas.microsoft.com/office/drawing/2014/main" id="{E675D6B6-649C-568E-6E41-F5E586201A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bg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1" name="Google Shape;19;p3">
            <a:extLst>
              <a:ext uri="{FF2B5EF4-FFF2-40B4-BE49-F238E27FC236}">
                <a16:creationId xmlns:a16="http://schemas.microsoft.com/office/drawing/2014/main" id="{DA83D2E0-22CB-140B-9155-6AF0CD0953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587975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  <p:sp>
        <p:nvSpPr>
          <p:cNvPr id="2" name="Google Shape;31;p5">
            <a:extLst>
              <a:ext uri="{FF2B5EF4-FFF2-40B4-BE49-F238E27FC236}">
                <a16:creationId xmlns:a16="http://schemas.microsoft.com/office/drawing/2014/main" id="{BBF8D16E-5853-4732-0D1A-BB37F61A7B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111412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AC228E"/>
              </a:buClr>
              <a:buSzPts val="1400"/>
              <a:buChar char="●"/>
              <a:defRPr sz="1400">
                <a:solidFill>
                  <a:schemeClr val="bg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" name="Google Shape;32;p5">
            <a:extLst>
              <a:ext uri="{FF2B5EF4-FFF2-40B4-BE49-F238E27FC236}">
                <a16:creationId xmlns:a16="http://schemas.microsoft.com/office/drawing/2014/main" id="{3D0BF3C4-4FC3-23F4-1DD8-513DB2B1798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111412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AC228E"/>
              </a:buClr>
              <a:buSzPts val="1400"/>
              <a:buChar char="●"/>
              <a:defRPr sz="1400">
                <a:solidFill>
                  <a:schemeClr val="bg1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3700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1E8D4F4-E21B-41E2-184F-A75BA6FC2B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557" y="4537471"/>
            <a:ext cx="1498812" cy="494608"/>
          </a:xfrm>
          <a:prstGeom prst="rect">
            <a:avLst/>
          </a:prstGeom>
        </p:spPr>
      </p:pic>
      <p:sp>
        <p:nvSpPr>
          <p:cNvPr id="9" name="Google Shape;22;p4">
            <a:extLst>
              <a:ext uri="{FF2B5EF4-FFF2-40B4-BE49-F238E27FC236}">
                <a16:creationId xmlns:a16="http://schemas.microsoft.com/office/drawing/2014/main" id="{E675D6B6-649C-568E-6E41-F5E586201A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0" name="Google Shape;23;p4">
            <a:extLst>
              <a:ext uri="{FF2B5EF4-FFF2-40B4-BE49-F238E27FC236}">
                <a16:creationId xmlns:a16="http://schemas.microsoft.com/office/drawing/2014/main" id="{119BE91C-06ED-8250-2E15-CE7C40A194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02196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1" name="Google Shape;19;p3">
            <a:extLst>
              <a:ext uri="{FF2B5EF4-FFF2-40B4-BE49-F238E27FC236}">
                <a16:creationId xmlns:a16="http://schemas.microsoft.com/office/drawing/2014/main" id="{DA83D2E0-22CB-140B-9155-6AF0CD09537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587975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721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1E8D4F4-E21B-41E2-184F-A75BA6FC2B3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2557" y="4537471"/>
            <a:ext cx="1498812" cy="494608"/>
          </a:xfrm>
          <a:prstGeom prst="rect">
            <a:avLst/>
          </a:prstGeom>
        </p:spPr>
      </p:pic>
      <p:sp>
        <p:nvSpPr>
          <p:cNvPr id="9" name="Google Shape;22;p4">
            <a:extLst>
              <a:ext uri="{FF2B5EF4-FFF2-40B4-BE49-F238E27FC236}">
                <a16:creationId xmlns:a16="http://schemas.microsoft.com/office/drawing/2014/main" id="{E675D6B6-649C-568E-6E41-F5E586201A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" name="Google Shape;31;p5">
            <a:extLst>
              <a:ext uri="{FF2B5EF4-FFF2-40B4-BE49-F238E27FC236}">
                <a16:creationId xmlns:a16="http://schemas.microsoft.com/office/drawing/2014/main" id="{CC1728FC-568D-3CEA-CB00-C8A0291D61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111412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" name="Google Shape;32;p5">
            <a:extLst>
              <a:ext uri="{FF2B5EF4-FFF2-40B4-BE49-F238E27FC236}">
                <a16:creationId xmlns:a16="http://schemas.microsoft.com/office/drawing/2014/main" id="{75F48247-C516-997C-86E3-74F14E4E9E1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111412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5" name="Google Shape;19;p3">
            <a:extLst>
              <a:ext uri="{FF2B5EF4-FFF2-40B4-BE49-F238E27FC236}">
                <a16:creationId xmlns:a16="http://schemas.microsoft.com/office/drawing/2014/main" id="{762AAB82-0A50-2A64-40E4-E88FF042BF3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3600" y="4587975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384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00144C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1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283600" y="4616336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rmAutofit/>
          </a:bodyPr>
          <a:lstStyle>
            <a:lvl1pPr lvl="0" rtl="0">
              <a:buNone/>
              <a:defRPr>
                <a:solidFill>
                  <a:schemeClr val="bg2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D935E14-1640-1265-A8A3-A32BF78362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2556" y="4537471"/>
            <a:ext cx="1498812" cy="494608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5" r:id="rId3"/>
    <p:sldLayoutId id="2147483656" r:id="rId4"/>
    <p:sldLayoutId id="2147483657" r:id="rId5"/>
    <p:sldLayoutId id="2147483660" r:id="rId6"/>
    <p:sldLayoutId id="2147483659" r:id="rId7"/>
    <p:sldLayoutId id="2147483658" r:id="rId8"/>
    <p:sldLayoutId id="2147483650" r:id="rId9"/>
    <p:sldLayoutId id="2147483651" r:id="rId10"/>
    <p:sldLayoutId id="214748365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36F50-85D7-CFE9-D0E8-27E7C1C201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3EDCFB-3F98-0B67-7C1B-BA39C0D9CC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178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F24067-D856-979C-CD52-E31DAF7AE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4841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7E428-CC3F-A1D6-49B6-496885B9A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>
          <a:extLst>
            <a:ext uri="{FF2B5EF4-FFF2-40B4-BE49-F238E27FC236}">
              <a16:creationId xmlns:a16="http://schemas.microsoft.com/office/drawing/2014/main" id="{ABC2701B-599F-A0DB-4EDB-FC5471567C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A1AD409-FA64-84CF-1EBD-B68A73D7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C9C96-7B2D-E353-DF6C-29CA1C852A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505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>
          <a:extLst>
            <a:ext uri="{FF2B5EF4-FFF2-40B4-BE49-F238E27FC236}">
              <a16:creationId xmlns:a16="http://schemas.microsoft.com/office/drawing/2014/main" id="{88D2590D-6C88-02D0-4275-F0E3EED86F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55370-FD0F-9D52-07D9-D471EDC01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9A37F-18DF-A73C-513C-760059AFC9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C6A0EEE-483C-8BE7-779A-A20CFF635D2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452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>
          <a:extLst>
            <a:ext uri="{FF2B5EF4-FFF2-40B4-BE49-F238E27FC236}">
              <a16:creationId xmlns:a16="http://schemas.microsoft.com/office/drawing/2014/main" id="{6EFC7755-326F-1F20-8D85-55F6973D9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8A01D13-A540-EFA0-3C27-98A43418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6EA34B-694E-1661-68C5-EC0E3EAA6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865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>
          <a:extLst>
            <a:ext uri="{FF2B5EF4-FFF2-40B4-BE49-F238E27FC236}">
              <a16:creationId xmlns:a16="http://schemas.microsoft.com/office/drawing/2014/main" id="{FA3F70E0-4867-7A6C-2E45-7AD526600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FED2D-7CDC-6A41-D301-561B92E6A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295E8-4342-AFCF-07F0-67F8686D4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ADFCDC-4662-1500-C08A-F0295A0E400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60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>
          <a:extLst>
            <a:ext uri="{FF2B5EF4-FFF2-40B4-BE49-F238E27FC236}">
              <a16:creationId xmlns:a16="http://schemas.microsoft.com/office/drawing/2014/main" id="{B32C6575-FAA6-5DE4-87EF-655777D89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32B79-75D0-15F3-6AA7-FAFEA804D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F773C2-95F2-835C-D056-63389CF2C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2207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29DF-BDC9-E5D1-2532-89995B77B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8189E3-0FCB-230F-AB35-7A4F832A8B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B44908-F96A-BBA3-91A6-2817079B3774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F7412-8E41-CEAD-12A7-1BCE5F311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SNA24">
  <a:themeElements>
    <a:clrScheme name="Custom 6">
      <a:dk1>
        <a:srgbClr val="000000"/>
      </a:dk1>
      <a:lt1>
        <a:srgbClr val="FFFFFF"/>
      </a:lt1>
      <a:dk2>
        <a:srgbClr val="1A164D"/>
      </a:dk2>
      <a:lt2>
        <a:srgbClr val="EEEEEE"/>
      </a:lt2>
      <a:accent1>
        <a:srgbClr val="1A1550"/>
      </a:accent1>
      <a:accent2>
        <a:srgbClr val="C53C95"/>
      </a:accent2>
      <a:accent3>
        <a:srgbClr val="45FAFE"/>
      </a:accent3>
      <a:accent4>
        <a:srgbClr val="333333"/>
      </a:accent4>
      <a:accent5>
        <a:srgbClr val="FFFFFF"/>
      </a:accent5>
      <a:accent6>
        <a:srgbClr val="999999"/>
      </a:accent6>
      <a:hlink>
        <a:srgbClr val="AD1D4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0</Words>
  <Application>Microsoft Macintosh PowerPoint</Application>
  <PresentationFormat>On-screen Show (16:9)</PresentationFormat>
  <Paragraphs>0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OSSNA24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Dariush Hessami</cp:lastModifiedBy>
  <cp:revision>30</cp:revision>
  <dcterms:modified xsi:type="dcterms:W3CDTF">2026-01-08T09:45:22Z</dcterms:modified>
</cp:coreProperties>
</file>