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Helvetica Neue Light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3" roundtripDataSignature="AMtx7mgd8tBMLoHODrAhvgK+apOvj6EC0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Light-italic.fntdata"/><Relationship Id="rId10" Type="http://schemas.openxmlformats.org/officeDocument/2006/relationships/font" Target="fonts/HelveticaNeueLight-bold.fntdata"/><Relationship Id="rId13" Type="http://customschemas.google.com/relationships/presentationmetadata" Target="metadata"/><Relationship Id="rId12" Type="http://schemas.openxmlformats.org/officeDocument/2006/relationships/font" Target="fonts/HelveticaNeueLight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HelveticaNeue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" name="Google Shape;3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" name="Google Shape;4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bg>
      <p:bgPr>
        <a:gradFill>
          <a:gsLst>
            <a:gs pos="0">
              <a:schemeClr val="lt1"/>
            </a:gs>
            <a:gs pos="48000">
              <a:srgbClr val="D69E5B"/>
            </a:gs>
            <a:gs pos="100000">
              <a:srgbClr val="741B47"/>
            </a:gs>
          </a:gsLst>
          <a:lin ang="5400012" scaled="0"/>
        </a:gra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5"/>
          <p:cNvSpPr txBox="1"/>
          <p:nvPr>
            <p:ph idx="1" type="body"/>
          </p:nvPr>
        </p:nvSpPr>
        <p:spPr>
          <a:xfrm>
            <a:off x="304706" y="1911215"/>
            <a:ext cx="5793000" cy="132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36000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0077A2"/>
              </a:buClr>
              <a:buSzPts val="4800"/>
              <a:buNone/>
              <a:defRPr b="1" sz="4800">
                <a:solidFill>
                  <a:srgbClr val="0077A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228600" lvl="2" marL="1371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228600" lvl="3" marL="18288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228600" lvl="4" marL="22860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" name="Google Shape;10;p5"/>
          <p:cNvSpPr txBox="1"/>
          <p:nvPr>
            <p:ph idx="2" type="body"/>
          </p:nvPr>
        </p:nvSpPr>
        <p:spPr>
          <a:xfrm>
            <a:off x="304706" y="3302015"/>
            <a:ext cx="3026100" cy="403200"/>
          </a:xfrm>
          <a:prstGeom prst="rect">
            <a:avLst/>
          </a:prstGeom>
          <a:solidFill>
            <a:srgbClr val="1B1D2C"/>
          </a:solidFill>
          <a:ln>
            <a:noFill/>
          </a:ln>
        </p:spPr>
        <p:txBody>
          <a:bodyPr anchorCtr="0" anchor="t" bIns="45700" lIns="36000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228600" lvl="2" marL="1371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228600" lvl="3" marL="18288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228600" lvl="4" marL="22860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1" name="Google Shape;11;p5" title="LFMSEU26_EventTheme-02.png"/>
          <p:cNvPicPr preferRelativeResize="0"/>
          <p:nvPr/>
        </p:nvPicPr>
        <p:blipFill rotWithShape="1">
          <a:blip r:embed="rId2">
            <a:alphaModFix/>
          </a:blip>
          <a:srcRect b="31727" l="0" r="7003" t="0"/>
          <a:stretch/>
        </p:blipFill>
        <p:spPr>
          <a:xfrm>
            <a:off x="4282825" y="1243251"/>
            <a:ext cx="4861175" cy="3900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5" title="LF_EuropeanForum_Logos_horizontal-black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900" y="-130150"/>
            <a:ext cx="4440627" cy="238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gradFill>
          <a:gsLst>
            <a:gs pos="0">
              <a:schemeClr val="lt1"/>
            </a:gs>
            <a:gs pos="48000">
              <a:srgbClr val="D69E5B"/>
            </a:gs>
            <a:gs pos="100000">
              <a:srgbClr val="741B47"/>
            </a:gs>
          </a:gsLst>
          <a:lin ang="0" scaled="0"/>
        </a:gra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/>
          <p:nvPr/>
        </p:nvSpPr>
        <p:spPr>
          <a:xfrm>
            <a:off x="0" y="826650"/>
            <a:ext cx="9144000" cy="407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6"/>
          <p:cNvSpPr txBox="1"/>
          <p:nvPr>
            <p:ph type="title"/>
          </p:nvPr>
        </p:nvSpPr>
        <p:spPr>
          <a:xfrm>
            <a:off x="229450" y="0"/>
            <a:ext cx="70380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Arial"/>
              <a:buNone/>
              <a:defRPr sz="3800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" type="body"/>
          </p:nvPr>
        </p:nvSpPr>
        <p:spPr>
          <a:xfrm>
            <a:off x="229450" y="1059175"/>
            <a:ext cx="8678400" cy="36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ACD6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ACD6"/>
              </a:buClr>
              <a:buSzPts val="2400"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" name="Google Shape;17;p6"/>
          <p:cNvSpPr/>
          <p:nvPr/>
        </p:nvSpPr>
        <p:spPr>
          <a:xfrm>
            <a:off x="-2" y="4894446"/>
            <a:ext cx="9144002" cy="24905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6"/>
          <p:cNvSpPr txBox="1"/>
          <p:nvPr/>
        </p:nvSpPr>
        <p:spPr>
          <a:xfrm>
            <a:off x="7950780" y="4904800"/>
            <a:ext cx="1858800" cy="23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AED8"/>
              </a:buClr>
              <a:buSzPts val="1000"/>
              <a:buFont typeface="Arial"/>
              <a:buNone/>
            </a:pPr>
            <a:r>
              <a:rPr b="1" i="0" lang="en-CA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#LFMFEurope</a:t>
            </a:r>
            <a:endParaRPr b="1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6" title="LF_EuropeanForum_Logos_horizontal-white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968551" y="-98710"/>
            <a:ext cx="1906324" cy="10239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bg>
      <p:bgPr>
        <a:gradFill>
          <a:gsLst>
            <a:gs pos="0">
              <a:schemeClr val="lt1"/>
            </a:gs>
            <a:gs pos="48000">
              <a:srgbClr val="D69E5B"/>
            </a:gs>
            <a:gs pos="100000">
              <a:srgbClr val="741B47"/>
            </a:gs>
          </a:gsLst>
          <a:lin ang="5400012" scaled="0"/>
        </a:gra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/>
          <p:nvPr/>
        </p:nvSpPr>
        <p:spPr>
          <a:xfrm>
            <a:off x="0" y="0"/>
            <a:ext cx="4395300" cy="51435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7" title="LFMSEU26_EventTheme-02.png"/>
          <p:cNvPicPr preferRelativeResize="0"/>
          <p:nvPr/>
        </p:nvPicPr>
        <p:blipFill rotWithShape="1">
          <a:blip r:embed="rId2">
            <a:alphaModFix/>
          </a:blip>
          <a:srcRect b="1420" l="2028" r="0" t="0"/>
          <a:stretch/>
        </p:blipFill>
        <p:spPr>
          <a:xfrm>
            <a:off x="4395300" y="-90101"/>
            <a:ext cx="4748702" cy="5221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7" title="LF_EuropeanForum_Logos_horizontal-white.png"/>
          <p:cNvPicPr preferRelativeResize="0"/>
          <p:nvPr/>
        </p:nvPicPr>
        <p:blipFill rotWithShape="1">
          <a:blip r:embed="rId3">
            <a:alphaModFix/>
          </a:blip>
          <a:srcRect b="4622" l="1223" r="1699" t="3305"/>
          <a:stretch/>
        </p:blipFill>
        <p:spPr>
          <a:xfrm>
            <a:off x="228050" y="1464875"/>
            <a:ext cx="3879624" cy="1976425"/>
          </a:xfrm>
          <a:prstGeom prst="rect">
            <a:avLst/>
          </a:prstGeom>
          <a:solidFill>
            <a:schemeClr val="dk1"/>
          </a:solidFill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48000">
              <a:srgbClr val="D69E5B"/>
            </a:gs>
            <a:gs pos="100000">
              <a:srgbClr val="741B47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457200" y="205979"/>
            <a:ext cx="8229600" cy="5387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Arial"/>
              <a:buNone/>
              <a:defRPr b="0" i="0" sz="3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457200" y="1200151"/>
            <a:ext cx="8229600" cy="322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48000">
              <a:srgbClr val="D69E5B"/>
            </a:gs>
            <a:gs pos="100000">
              <a:srgbClr val="351C75"/>
            </a:gs>
          </a:gsLst>
          <a:lin ang="5400012" scaled="0"/>
        </a:gra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"/>
          <p:cNvSpPr/>
          <p:nvPr/>
        </p:nvSpPr>
        <p:spPr>
          <a:xfrm>
            <a:off x="0" y="4740201"/>
            <a:ext cx="9144000" cy="40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"/>
          <p:cNvSpPr txBox="1"/>
          <p:nvPr>
            <p:ph idx="4294967295" type="body"/>
          </p:nvPr>
        </p:nvSpPr>
        <p:spPr>
          <a:xfrm>
            <a:off x="305121" y="1670190"/>
            <a:ext cx="5793000" cy="132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36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en-CA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Click to Edit Title</a:t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"/>
          <p:cNvSpPr txBox="1"/>
          <p:nvPr>
            <p:ph idx="4294967295" type="body"/>
          </p:nvPr>
        </p:nvSpPr>
        <p:spPr>
          <a:xfrm>
            <a:off x="305121" y="3119457"/>
            <a:ext cx="3026100" cy="40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36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i="0" lang="en-CA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/ Subtitle Here</a:t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"/>
          <p:cNvSpPr txBox="1"/>
          <p:nvPr/>
        </p:nvSpPr>
        <p:spPr>
          <a:xfrm>
            <a:off x="346675" y="4740200"/>
            <a:ext cx="3943500" cy="4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1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#LFMFEurope</a:t>
            </a:r>
            <a:endParaRPr b="1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"/>
          <p:cNvSpPr txBox="1"/>
          <p:nvPr>
            <p:ph type="title"/>
          </p:nvPr>
        </p:nvSpPr>
        <p:spPr>
          <a:xfrm>
            <a:off x="229450" y="0"/>
            <a:ext cx="7038000" cy="82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en-CA">
                <a:solidFill>
                  <a:schemeClr val="dk1"/>
                </a:solidFill>
              </a:rPr>
              <a:t>Click to edit title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7" name="Google Shape;37;p2"/>
          <p:cNvSpPr txBox="1"/>
          <p:nvPr>
            <p:ph idx="1" type="body"/>
          </p:nvPr>
        </p:nvSpPr>
        <p:spPr>
          <a:xfrm>
            <a:off x="229450" y="1059175"/>
            <a:ext cx="8678400" cy="36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CA"/>
              <a:t>Click to edit text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–"/>
            </a:pPr>
            <a:r>
              <a:rPr lang="en-CA"/>
              <a:t>Second level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CA"/>
              <a:t>Third level</a:t>
            </a:r>
            <a:endParaRPr/>
          </a:p>
          <a:p>
            <a:pPr indent="-228600" lvl="3" marL="1600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</a:pPr>
            <a:r>
              <a:rPr lang="en-CA"/>
              <a:t>Fourth level</a:t>
            </a:r>
            <a:endParaRPr/>
          </a:p>
          <a:p>
            <a:pPr indent="-228600" lvl="4" marL="2057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</a:pPr>
            <a:r>
              <a:rPr lang="en-CA"/>
              <a:t>Fifth level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2015-04-06T18:30:18Z</dcterms:created>
  <dc:creator>Amanda Cohen</dc:creator>
</cp:coreProperties>
</file>