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" roundtripDataSignature="AMtx7mjItONDDqhNwldoHXL93sp9mxneY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" name="Google Shape;2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" name="Google Shape;30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" name="Google Shape;36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bg>
      <p:bgPr>
        <a:gradFill>
          <a:gsLst>
            <a:gs pos="0">
              <a:srgbClr val="9300FF"/>
            </a:gs>
            <a:gs pos="100000">
              <a:srgbClr val="5BC5FF"/>
            </a:gs>
          </a:gsLst>
          <a:lin ang="5400012" scaled="0"/>
        </a:gra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5" title="OCUDU26_logos_logo-white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030189" y="279902"/>
            <a:ext cx="8131626" cy="4980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bg>
      <p:bgPr>
        <a:gradFill>
          <a:gsLst>
            <a:gs pos="0">
              <a:srgbClr val="9300FF"/>
            </a:gs>
            <a:gs pos="100000">
              <a:srgbClr val="5BC5FF"/>
            </a:gs>
          </a:gsLst>
          <a:lin ang="5400012" scaled="0"/>
        </a:gra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6" title="OCUDU26_logos_logo-white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339735" y="-92919"/>
            <a:ext cx="2647475" cy="1621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bg>
      <p:bgPr>
        <a:solidFill>
          <a:schemeClr val="lt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7"/>
          <p:cNvSpPr/>
          <p:nvPr/>
        </p:nvSpPr>
        <p:spPr>
          <a:xfrm>
            <a:off x="-12675" y="7600"/>
            <a:ext cx="12192000" cy="966000"/>
          </a:xfrm>
          <a:prstGeom prst="rect">
            <a:avLst/>
          </a:prstGeom>
          <a:gradFill>
            <a:gsLst>
              <a:gs pos="0">
                <a:srgbClr val="9300FF"/>
              </a:gs>
              <a:gs pos="100000">
                <a:srgbClr val="5BC5FF"/>
              </a:gs>
            </a:gsLst>
            <a:lin ang="10800025" scaled="0"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7"/>
          <p:cNvSpPr txBox="1"/>
          <p:nvPr>
            <p:ph idx="1" type="body"/>
          </p:nvPr>
        </p:nvSpPr>
        <p:spPr>
          <a:xfrm>
            <a:off x="521110" y="1150374"/>
            <a:ext cx="11149780" cy="50265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venir"/>
                <a:ea typeface="Avenir"/>
                <a:cs typeface="Avenir"/>
                <a:sym typeface="Avenir"/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venir"/>
                <a:ea typeface="Avenir"/>
                <a:cs typeface="Avenir"/>
                <a:sym typeface="Avenir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venir"/>
                <a:ea typeface="Avenir"/>
                <a:cs typeface="Avenir"/>
                <a:sym typeface="Avenir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venir"/>
                <a:ea typeface="Avenir"/>
                <a:cs typeface="Avenir"/>
                <a:sym typeface="Avenir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venir"/>
                <a:ea typeface="Avenir"/>
                <a:cs typeface="Avenir"/>
                <a:sym typeface="Avenir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" name="Google Shape;22;p7" title="OCUDU26_logos_logo-white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035092" y="-16429"/>
            <a:ext cx="1635798" cy="100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bg>
      <p:bgPr>
        <a:gradFill>
          <a:gsLst>
            <a:gs pos="0">
              <a:srgbClr val="9300FF"/>
            </a:gs>
            <a:gs pos="100000">
              <a:srgbClr val="5BC5FF"/>
            </a:gs>
          </a:gsLst>
          <a:lin ang="5400012" scaled="0"/>
        </a:grad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"/>
          <p:cNvSpPr txBox="1"/>
          <p:nvPr/>
        </p:nvSpPr>
        <p:spPr>
          <a:xfrm>
            <a:off x="559904" y="315009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0" i="1" lang="en-US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Speaker Name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2"/>
          <p:cNvSpPr txBox="1"/>
          <p:nvPr/>
        </p:nvSpPr>
        <p:spPr>
          <a:xfrm>
            <a:off x="559904" y="213987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Arial"/>
              <a:buNone/>
            </a:pPr>
            <a:r>
              <a:rPr b="1" i="0" lang="en-US" sz="8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 txBox="1"/>
          <p:nvPr>
            <p:ph idx="1" type="body"/>
          </p:nvPr>
        </p:nvSpPr>
        <p:spPr>
          <a:xfrm>
            <a:off x="521110" y="1150374"/>
            <a:ext cx="11149780" cy="50265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Click to edit Master text styles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Second level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/>
              <a:t>Third level</a:t>
            </a:r>
            <a:endParaRPr/>
          </a:p>
          <a:p>
            <a:pPr indent="-228600" lvl="3" marL="1600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/>
              <a:t>Fourth level</a:t>
            </a:r>
            <a:endParaRPr/>
          </a:p>
          <a:p>
            <a:pPr indent="-228600" lvl="4" marL="2057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/>
              <a:t>Fifth level</a:t>
            </a:r>
            <a:endParaRPr/>
          </a:p>
        </p:txBody>
      </p:sp>
      <p:sp>
        <p:nvSpPr>
          <p:cNvPr id="39" name="Google Shape;39;p3"/>
          <p:cNvSpPr txBox="1"/>
          <p:nvPr/>
        </p:nvSpPr>
        <p:spPr>
          <a:xfrm>
            <a:off x="342725" y="-2"/>
            <a:ext cx="10515600" cy="94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2019-07-29T21:37:05Z</dcterms:created>
  <dc:creator>Alex Contini</dc:creator>
</cp:coreProperties>
</file>