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63F"/>
    <a:srgbClr val="6B0846"/>
    <a:srgbClr val="C746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611"/>
    <p:restoredTop sz="94694"/>
  </p:normalViewPr>
  <p:slideViewPr>
    <p:cSldViewPr snapToGrid="0" snapToObjects="1">
      <p:cViewPr varScale="1">
        <p:scale>
          <a:sx n="133" d="100"/>
          <a:sy n="133" d="100"/>
        </p:scale>
        <p:origin x="15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1FD463FB-D01B-7B4D-A1C2-4FD727F7A5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0" y="0"/>
            <a:ext cx="12186080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DBB70F14-C26B-3C49-AF40-E90ADF5EAF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3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DB9C14-9563-F8D1-99A9-60CF66FC1E99}"/>
              </a:ext>
            </a:extLst>
          </p:cNvPr>
          <p:cNvSpPr/>
          <p:nvPr userDrawn="1"/>
        </p:nvSpPr>
        <p:spPr>
          <a:xfrm>
            <a:off x="9439200" y="0"/>
            <a:ext cx="2752800" cy="138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B221C0-5860-53D1-A788-683A71C84F98}"/>
              </a:ext>
            </a:extLst>
          </p:cNvPr>
          <p:cNvSpPr/>
          <p:nvPr userDrawn="1"/>
        </p:nvSpPr>
        <p:spPr>
          <a:xfrm>
            <a:off x="8815200" y="396000"/>
            <a:ext cx="3376800" cy="38160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tx1"/>
                </a:solidFill>
              </a:rPr>
              <a:t>SEPTEMBER 30 – OCTOBER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240A85-16E3-EADF-9C54-D67810F35380}"/>
              </a:ext>
            </a:extLst>
          </p:cNvPr>
          <p:cNvSpPr/>
          <p:nvPr userDrawn="1"/>
        </p:nvSpPr>
        <p:spPr>
          <a:xfrm>
            <a:off x="8815200" y="778800"/>
            <a:ext cx="3376800" cy="38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bg1"/>
                </a:solidFill>
              </a:rPr>
              <a:t>BERLIN, GERMANY</a:t>
            </a:r>
          </a:p>
        </p:txBody>
      </p:sp>
    </p:spTree>
    <p:extLst>
      <p:ext uri="{BB962C8B-B14F-4D97-AF65-F5344CB8AC3E}">
        <p14:creationId xmlns:p14="http://schemas.microsoft.com/office/powerpoint/2010/main" val="298402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FD1D4FD2-F292-5841-8D1C-186D8AE7B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85974"/>
          <a:stretch/>
        </p:blipFill>
        <p:spPr>
          <a:xfrm>
            <a:off x="0" y="0"/>
            <a:ext cx="12192000" cy="96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9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3EC30-1EC6-0B45-886D-C54A28927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915AA9-E6D5-EB42-856D-D7F76E3DB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8C696-DB20-FE4E-BCA3-1E6D04DD7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604-BC3A-7249-8689-657AF7B88D6C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BA9E8-6E9D-2643-BAC0-4C3A0DBB6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8B959-CE0A-9349-967C-65E9C9F16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C995-B61A-8247-B66E-3CF2EAADF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5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2ABB8-9D88-6C41-80C4-559374A5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BBA06-00D4-984C-9728-9FBA0B5CA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9369E2-743F-AE40-A501-4B413DA75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7D002-7625-6C4D-A611-B3EF8178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604-BC3A-7249-8689-657AF7B88D6C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28119-6209-3A42-9367-80745DEF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14B60-64E5-D846-B4FA-C59A5F5F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C995-B61A-8247-B66E-3CF2EAADF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6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BF89B-CAA8-184C-9E27-A0BB1C7A7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8CDBD-425F-7A41-AD72-962CF2735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23AAB-EA6F-564F-8EE2-D4C84F834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38FEF2-00C2-4144-B776-C071AD79DE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B557D1-2C72-E841-BF8D-F83754B46F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29C822-3D0C-0041-8C68-A647AAA81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604-BC3A-7249-8689-657AF7B88D6C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17E9E-998E-C548-B640-68001DB4D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F30649-9254-4D43-A6A1-96BF9561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C995-B61A-8247-B66E-3CF2EAADF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B057D-5C2F-7F42-AE47-35F4172F7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226243-985E-4A42-A8E6-775F0BC54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604-BC3A-7249-8689-657AF7B88D6C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F59E0-176C-0645-BBB0-A001D77A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8BB6A-917E-7C4C-BF10-8C88D5FE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C995-B61A-8247-B66E-3CF2EAADF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5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43D1EE-4C18-D64D-AF72-D384686F4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604-BC3A-7249-8689-657AF7B88D6C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4635D-A243-9C46-A344-A23C5578B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54CF0D-459F-C340-99B0-DA3FEF85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7C995-B61A-8247-B66E-3CF2EAADF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9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C480CF-C0EE-5943-BFB9-C1638E116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0343D-9B93-C141-A537-E7FE8084E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F46F0-409C-3E4E-BF8B-968079EE8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1F604-BC3A-7249-8689-657AF7B88D6C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961B1-7C55-0C45-8BAC-6372BEDFAC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D276A-E708-6147-A1E3-375C693ED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7C995-B61A-8247-B66E-3CF2EAADF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472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342D4B4-BF92-D14A-BF1C-9878B92A2A3D}"/>
              </a:ext>
            </a:extLst>
          </p:cNvPr>
          <p:cNvSpPr txBox="1">
            <a:spLocks/>
          </p:cNvSpPr>
          <p:nvPr/>
        </p:nvSpPr>
        <p:spPr>
          <a:xfrm>
            <a:off x="559904" y="35277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E3EC15-5521-4C4D-8C50-80159D61BEC0}"/>
              </a:ext>
            </a:extLst>
          </p:cNvPr>
          <p:cNvSpPr txBox="1">
            <a:spLocks/>
          </p:cNvSpPr>
          <p:nvPr/>
        </p:nvSpPr>
        <p:spPr>
          <a:xfrm>
            <a:off x="559904" y="25175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52877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59CCD5-6CC8-A349-8AAD-258B403F82C7}"/>
              </a:ext>
            </a:extLst>
          </p:cNvPr>
          <p:cNvSpPr txBox="1">
            <a:spLocks/>
          </p:cNvSpPr>
          <p:nvPr/>
        </p:nvSpPr>
        <p:spPr>
          <a:xfrm>
            <a:off x="403682" y="-1434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DC29058-5CA4-7444-84FB-19552628A5DC}"/>
              </a:ext>
            </a:extLst>
          </p:cNvPr>
          <p:cNvSpPr txBox="1">
            <a:spLocks/>
          </p:cNvSpPr>
          <p:nvPr/>
        </p:nvSpPr>
        <p:spPr>
          <a:xfrm>
            <a:off x="391195" y="11921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54324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6162</TotalTime>
  <Words>5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Contini</dc:creator>
  <cp:lastModifiedBy>Craig Ross</cp:lastModifiedBy>
  <cp:revision>37</cp:revision>
  <dcterms:created xsi:type="dcterms:W3CDTF">2019-07-29T21:37:05Z</dcterms:created>
  <dcterms:modified xsi:type="dcterms:W3CDTF">2025-11-04T15:39:18Z</dcterms:modified>
</cp:coreProperties>
</file>