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Open Sans" pitchFamily="2" charset="0"/>
      <p:regular r:id="rId8"/>
      <p:bold r:id="rId9"/>
      <p:italic r:id="rId10"/>
      <p:boldItalic r:id="rId11"/>
    </p:embeddedFont>
    <p:embeddedFont>
      <p:font typeface="Open Sans ExtraBold" pitchFamily="2" charset="0"/>
      <p:bold r:id="rId12"/>
      <p:italic r:id="rId13"/>
      <p:boldItalic r:id="rId14"/>
    </p:embeddedFont>
    <p:embeddedFont>
      <p:font typeface="Open Sans Light" pitchFamily="2" charset="0"/>
      <p:regular r:id="rId15"/>
      <p:italic r:id="rId16"/>
    </p:embeddedFont>
    <p:embeddedFont>
      <p:font typeface="Proxima Nova" panose="02000506030000020004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3Hae6wHXSg8RjajXw+gvxoBjC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/>
    <p:restoredTop sz="94726"/>
  </p:normalViewPr>
  <p:slideViewPr>
    <p:cSldViewPr snapToGrid="0">
      <p:cViewPr>
        <p:scale>
          <a:sx n="94" d="100"/>
          <a:sy n="94" d="100"/>
        </p:scale>
        <p:origin x="1288" y="11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customschemas.google.com/relationships/presentationmetadata" Target="metadata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b75ad4c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1b75ad4c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ctrTitle"/>
          </p:nvPr>
        </p:nvSpPr>
        <p:spPr>
          <a:xfrm>
            <a:off x="311700" y="1093233"/>
            <a:ext cx="5045700" cy="1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tabLst>
                <a:tab pos="1414463" algn="l"/>
              </a:tabLst>
              <a:defRPr sz="4400" b="0">
                <a:solidFill>
                  <a:schemeClr val="lt1"/>
                </a:solidFill>
                <a:latin typeface="Bilo" panose="020B0803040000020003" pitchFamily="34" charset="77"/>
                <a:ea typeface="Open Sans ExtraBold"/>
                <a:cs typeface="Open Sans ExtraBold"/>
                <a:sym typeface="Open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4000"/>
              <a:buFont typeface="Open Sans ExtraBold"/>
              <a:buNone/>
              <a:defRPr sz="4000" b="0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 dirty="0"/>
          </a:p>
        </p:txBody>
      </p:sp>
      <p:sp>
        <p:nvSpPr>
          <p:cNvPr id="11" name="Google Shape;11;p8"/>
          <p:cNvSpPr txBox="1">
            <a:spLocks noGrp="1"/>
          </p:cNvSpPr>
          <p:nvPr>
            <p:ph type="subTitle" idx="1"/>
          </p:nvPr>
        </p:nvSpPr>
        <p:spPr>
          <a:xfrm>
            <a:off x="311700" y="2875671"/>
            <a:ext cx="4266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chemeClr val="lt1"/>
                </a:solidFill>
                <a:latin typeface="Proxima Nova" panose="02000506030000020004" pitchFamily="2" charset="0"/>
                <a:ea typeface="Open Sans Light"/>
                <a:cs typeface="Open Sans Light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500"/>
              <a:buFont typeface="Open Sans"/>
              <a:buNone/>
              <a:defRPr sz="2500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9pPr>
          </a:lstStyle>
          <a:p>
            <a:endParaRPr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0825D9D-353E-A0D6-0326-01C535015C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3274" b="43338"/>
          <a:stretch/>
        </p:blipFill>
        <p:spPr>
          <a:xfrm>
            <a:off x="311700" y="282051"/>
            <a:ext cx="4969513" cy="405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>
            <a:spLocks noGrp="1"/>
          </p:cNvSpPr>
          <p:nvPr>
            <p:ph type="title"/>
          </p:nvPr>
        </p:nvSpPr>
        <p:spPr>
          <a:xfrm>
            <a:off x="311700" y="17299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4400">
                <a:solidFill>
                  <a:schemeClr val="lt1"/>
                </a:solidFill>
                <a:latin typeface="Bilo" panose="020B0803040000020003" pitchFamily="34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3600"/>
              <a:buNone/>
              <a:defRPr sz="3600">
                <a:solidFill>
                  <a:srgbClr val="2F4858"/>
                </a:solidFill>
              </a:defRPr>
            </a:lvl9pPr>
          </a:lstStyle>
          <a:p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A42AD43-ADCC-A1A0-4A3C-08B3EF265C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3274" b="43338"/>
          <a:stretch/>
        </p:blipFill>
        <p:spPr>
          <a:xfrm>
            <a:off x="311700" y="4559346"/>
            <a:ext cx="4969513" cy="405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06702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chemeClr val="lt1"/>
                </a:solidFill>
                <a:latin typeface="Bilo" panose="020B0803040000020003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9pPr>
          </a:lstStyle>
          <a:p>
            <a:endParaRPr dirty="0"/>
          </a:p>
        </p:txBody>
      </p:sp>
      <p:sp>
        <p:nvSpPr>
          <p:cNvPr id="18" name="Google Shape;18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067020" cy="3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F2D7F5D-E36E-CEEF-6526-25CB749635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3274" b="43338"/>
          <a:stretch/>
        </p:blipFill>
        <p:spPr>
          <a:xfrm>
            <a:off x="311700" y="4626263"/>
            <a:ext cx="3583405" cy="29264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(Blank)">
  <p:cSld name="TITLE_AND_BODY_1">
    <p:bg>
      <p:bgPr>
        <a:solidFill>
          <a:schemeClr val="bg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1b75ad4c98_0_9"/>
          <p:cNvSpPr/>
          <p:nvPr userDrawn="1"/>
        </p:nvSpPr>
        <p:spPr>
          <a:xfrm>
            <a:off x="0" y="4401671"/>
            <a:ext cx="9143999" cy="74182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12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 descr="A black and blue line art of flowers&#10;&#10;Description automatically generated">
            <a:extLst>
              <a:ext uri="{FF2B5EF4-FFF2-40B4-BE49-F238E27FC236}">
                <a16:creationId xmlns:a16="http://schemas.microsoft.com/office/drawing/2014/main" id="{7B0DD4B8-0989-AB59-D169-2159E4134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9639" b="19256"/>
          <a:stretch/>
        </p:blipFill>
        <p:spPr>
          <a:xfrm rot="10800000">
            <a:off x="1560090" y="4403725"/>
            <a:ext cx="1812757" cy="739775"/>
          </a:xfrm>
          <a:prstGeom prst="rect">
            <a:avLst/>
          </a:prstGeom>
        </p:spPr>
      </p:pic>
      <p:pic>
        <p:nvPicPr>
          <p:cNvPr id="2" name="Picture 1" descr="A black and blue line art of flowers&#10;&#10;Description automatically generated">
            <a:extLst>
              <a:ext uri="{FF2B5EF4-FFF2-40B4-BE49-F238E27FC236}">
                <a16:creationId xmlns:a16="http://schemas.microsoft.com/office/drawing/2014/main" id="{57885C81-B8B5-BE6E-BA72-86C1AB057E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9639" b="19256"/>
          <a:stretch/>
        </p:blipFill>
        <p:spPr>
          <a:xfrm>
            <a:off x="5343950" y="4403725"/>
            <a:ext cx="1812757" cy="739775"/>
          </a:xfrm>
          <a:prstGeom prst="rect">
            <a:avLst/>
          </a:prstGeom>
        </p:spPr>
      </p:pic>
      <p:pic>
        <p:nvPicPr>
          <p:cNvPr id="4" name="Picture 3" descr="A blue and black line art of flowers&#10;&#10;Description automatically generated">
            <a:extLst>
              <a:ext uri="{FF2B5EF4-FFF2-40B4-BE49-F238E27FC236}">
                <a16:creationId xmlns:a16="http://schemas.microsoft.com/office/drawing/2014/main" id="{0039D502-D66C-553B-6638-9C517C0875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42829"/>
          <a:stretch/>
        </p:blipFill>
        <p:spPr>
          <a:xfrm>
            <a:off x="3769754" y="4400390"/>
            <a:ext cx="1604489" cy="743110"/>
          </a:xfrm>
          <a:prstGeom prst="rect">
            <a:avLst/>
          </a:prstGeom>
        </p:spPr>
      </p:pic>
      <p:sp>
        <p:nvSpPr>
          <p:cNvPr id="22" name="Google Shape;22;g31b75ad4c98_0_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0475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 sz="3200">
                <a:solidFill>
                  <a:srgbClr val="2F4858"/>
                </a:solidFill>
                <a:latin typeface="Bilo" panose="020B0803040000020003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9pPr>
          </a:lstStyle>
          <a:p>
            <a:endParaRPr dirty="0"/>
          </a:p>
        </p:txBody>
      </p:sp>
      <p:sp>
        <p:nvSpPr>
          <p:cNvPr id="23" name="Google Shape;23;g31b75ad4c98_0_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04754" cy="3056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800"/>
              <a:buChar char="●"/>
              <a:defRPr>
                <a:solidFill>
                  <a:srgbClr val="2F4858"/>
                </a:solidFill>
                <a:latin typeface="Proxima Nova" panose="02000506030000020004" pitchFamily="2" charset="0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●"/>
              <a:defRPr>
                <a:solidFill>
                  <a:srgbClr val="2F4858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●"/>
              <a:defRPr>
                <a:solidFill>
                  <a:srgbClr val="2F4858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9pPr>
          </a:lstStyle>
          <a:p>
            <a:endParaRPr dirty="0"/>
          </a:p>
        </p:txBody>
      </p:sp>
      <p:pic>
        <p:nvPicPr>
          <p:cNvPr id="10" name="Picture 9" descr="A black and blue line art of flowers&#10;&#10;Description automatically generated">
            <a:extLst>
              <a:ext uri="{FF2B5EF4-FFF2-40B4-BE49-F238E27FC236}">
                <a16:creationId xmlns:a16="http://schemas.microsoft.com/office/drawing/2014/main" id="{222B2BF3-FBE5-3176-C34D-D3BADBFFFC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29" t="29639" b="19256"/>
          <a:stretch/>
        </p:blipFill>
        <p:spPr>
          <a:xfrm>
            <a:off x="0" y="4403725"/>
            <a:ext cx="936671" cy="7397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31DE898-B37B-975E-D7BD-34190CEC78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3274" b="43338"/>
          <a:stretch/>
        </p:blipFill>
        <p:spPr>
          <a:xfrm>
            <a:off x="311700" y="4626263"/>
            <a:ext cx="3583405" cy="2926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37FB488-4BD8-C635-1F8B-993E3B6A46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78571" y="4451909"/>
            <a:ext cx="714601" cy="640072"/>
          </a:xfrm>
          <a:prstGeom prst="rect">
            <a:avLst/>
          </a:prstGeom>
        </p:spPr>
      </p:pic>
      <p:pic>
        <p:nvPicPr>
          <p:cNvPr id="11" name="Picture 10" descr="A blue and black line art of flowers&#10;&#10;Description automatically generated">
            <a:extLst>
              <a:ext uri="{FF2B5EF4-FFF2-40B4-BE49-F238E27FC236}">
                <a16:creationId xmlns:a16="http://schemas.microsoft.com/office/drawing/2014/main" id="{3136EB90-DA6A-E844-397F-16303873E2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9453" b="42829"/>
          <a:stretch/>
        </p:blipFill>
        <p:spPr>
          <a:xfrm>
            <a:off x="8332970" y="4400390"/>
            <a:ext cx="811028" cy="7431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(Blank)" preserve="1">
  <p:cSld name="1_Title and Body (Blank)">
    <p:bg>
      <p:bgPr>
        <a:solidFill>
          <a:schemeClr val="bg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1b75ad4c98_0_9"/>
          <p:cNvSpPr/>
          <p:nvPr userDrawn="1"/>
        </p:nvSpPr>
        <p:spPr>
          <a:xfrm>
            <a:off x="0" y="4401671"/>
            <a:ext cx="9143999" cy="74182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912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 descr="A black and blue line art of flowers&#10;&#10;Description automatically generated">
            <a:extLst>
              <a:ext uri="{FF2B5EF4-FFF2-40B4-BE49-F238E27FC236}">
                <a16:creationId xmlns:a16="http://schemas.microsoft.com/office/drawing/2014/main" id="{7B0DD4B8-0989-AB59-D169-2159E4134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9639" b="19256"/>
          <a:stretch/>
        </p:blipFill>
        <p:spPr>
          <a:xfrm rot="10800000">
            <a:off x="1560090" y="4403725"/>
            <a:ext cx="1812757" cy="739775"/>
          </a:xfrm>
          <a:prstGeom prst="rect">
            <a:avLst/>
          </a:prstGeom>
        </p:spPr>
      </p:pic>
      <p:pic>
        <p:nvPicPr>
          <p:cNvPr id="2" name="Picture 1" descr="A black and blue line art of flowers&#10;&#10;Description automatically generated">
            <a:extLst>
              <a:ext uri="{FF2B5EF4-FFF2-40B4-BE49-F238E27FC236}">
                <a16:creationId xmlns:a16="http://schemas.microsoft.com/office/drawing/2014/main" id="{57885C81-B8B5-BE6E-BA72-86C1AB057E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9639" b="19256"/>
          <a:stretch/>
        </p:blipFill>
        <p:spPr>
          <a:xfrm>
            <a:off x="5343950" y="4403725"/>
            <a:ext cx="1812757" cy="739775"/>
          </a:xfrm>
          <a:prstGeom prst="rect">
            <a:avLst/>
          </a:prstGeom>
        </p:spPr>
      </p:pic>
      <p:pic>
        <p:nvPicPr>
          <p:cNvPr id="4" name="Picture 3" descr="A blue and black line art of flowers&#10;&#10;Description automatically generated">
            <a:extLst>
              <a:ext uri="{FF2B5EF4-FFF2-40B4-BE49-F238E27FC236}">
                <a16:creationId xmlns:a16="http://schemas.microsoft.com/office/drawing/2014/main" id="{0039D502-D66C-553B-6638-9C517C0875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42829"/>
          <a:stretch/>
        </p:blipFill>
        <p:spPr>
          <a:xfrm>
            <a:off x="3769754" y="4400390"/>
            <a:ext cx="1604489" cy="743110"/>
          </a:xfrm>
          <a:prstGeom prst="rect">
            <a:avLst/>
          </a:prstGeom>
        </p:spPr>
      </p:pic>
      <p:sp>
        <p:nvSpPr>
          <p:cNvPr id="22" name="Google Shape;22;g31b75ad4c98_0_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0475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 sz="3200">
                <a:solidFill>
                  <a:srgbClr val="2F4858"/>
                </a:solidFill>
                <a:latin typeface="Bilo" panose="020B0803040000020003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None/>
              <a:defRPr>
                <a:solidFill>
                  <a:srgbClr val="2F4858"/>
                </a:solidFill>
              </a:defRPr>
            </a:lvl9pPr>
          </a:lstStyle>
          <a:p>
            <a:endParaRPr dirty="0"/>
          </a:p>
        </p:txBody>
      </p:sp>
      <p:sp>
        <p:nvSpPr>
          <p:cNvPr id="23" name="Google Shape;23;g31b75ad4c98_0_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123822" cy="3056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800"/>
              <a:buChar char="●"/>
              <a:defRPr>
                <a:solidFill>
                  <a:srgbClr val="2F4858"/>
                </a:solidFill>
                <a:latin typeface="Proxima Nova" panose="02000506030000020004" pitchFamily="2" charset="0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●"/>
              <a:defRPr>
                <a:solidFill>
                  <a:srgbClr val="2F4858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●"/>
              <a:defRPr>
                <a:solidFill>
                  <a:srgbClr val="2F4858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9pPr>
          </a:lstStyle>
          <a:p>
            <a:endParaRPr dirty="0"/>
          </a:p>
        </p:txBody>
      </p:sp>
      <p:pic>
        <p:nvPicPr>
          <p:cNvPr id="10" name="Picture 9" descr="A black and blue line art of flowers&#10;&#10;Description automatically generated">
            <a:extLst>
              <a:ext uri="{FF2B5EF4-FFF2-40B4-BE49-F238E27FC236}">
                <a16:creationId xmlns:a16="http://schemas.microsoft.com/office/drawing/2014/main" id="{222B2BF3-FBE5-3176-C34D-D3BADBFFFC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29" t="29639" b="19256"/>
          <a:stretch/>
        </p:blipFill>
        <p:spPr>
          <a:xfrm>
            <a:off x="0" y="4403725"/>
            <a:ext cx="936671" cy="7397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31DE898-B37B-975E-D7BD-34190CEC78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3274" b="43338"/>
          <a:stretch/>
        </p:blipFill>
        <p:spPr>
          <a:xfrm>
            <a:off x="311700" y="4626263"/>
            <a:ext cx="3583405" cy="292645"/>
          </a:xfrm>
          <a:prstGeom prst="rect">
            <a:avLst/>
          </a:prstGeom>
        </p:spPr>
      </p:pic>
      <p:pic>
        <p:nvPicPr>
          <p:cNvPr id="11" name="Picture 10" descr="A blue and black line art of flowers&#10;&#10;Description automatically generated">
            <a:extLst>
              <a:ext uri="{FF2B5EF4-FFF2-40B4-BE49-F238E27FC236}">
                <a16:creationId xmlns:a16="http://schemas.microsoft.com/office/drawing/2014/main" id="{3136EB90-DA6A-E844-397F-16303873E2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9453" b="42829"/>
          <a:stretch/>
        </p:blipFill>
        <p:spPr>
          <a:xfrm>
            <a:off x="8332970" y="4400390"/>
            <a:ext cx="811028" cy="743110"/>
          </a:xfrm>
          <a:prstGeom prst="rect">
            <a:avLst/>
          </a:prstGeom>
        </p:spPr>
      </p:pic>
      <p:sp>
        <p:nvSpPr>
          <p:cNvPr id="5" name="Google Shape;23;g31b75ad4c98_0_9">
            <a:extLst>
              <a:ext uri="{FF2B5EF4-FFF2-40B4-BE49-F238E27FC236}">
                <a16:creationId xmlns:a16="http://schemas.microsoft.com/office/drawing/2014/main" id="{B5D59D65-C509-308D-7E44-90EBFEEF713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4708481" y="1152475"/>
            <a:ext cx="4107974" cy="3056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800"/>
              <a:buChar char="●"/>
              <a:defRPr>
                <a:solidFill>
                  <a:srgbClr val="2F4858"/>
                </a:solidFill>
                <a:latin typeface="Proxima Nova" panose="02000506030000020004" pitchFamily="2" charset="0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●"/>
              <a:defRPr>
                <a:solidFill>
                  <a:srgbClr val="2F4858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●"/>
              <a:defRPr>
                <a:solidFill>
                  <a:srgbClr val="2F4858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○"/>
              <a:defRPr>
                <a:solidFill>
                  <a:srgbClr val="2F4858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Char char="■"/>
              <a:defRPr>
                <a:solidFill>
                  <a:srgbClr val="2F4858"/>
                </a:solidFill>
              </a:defRPr>
            </a:lvl9pPr>
          </a:lstStyle>
          <a:p>
            <a:endParaRPr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04F464E-7A54-38E8-3CCF-83ADBC6F61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78571" y="4451909"/>
            <a:ext cx="714601" cy="64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31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2800"/>
              <a:buFont typeface="Open Sans ExtraBold"/>
              <a:buNone/>
              <a:defRPr sz="2800" i="0" u="none" strike="noStrike" cap="none">
                <a:solidFill>
                  <a:srgbClr val="2F4858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 dirty="0"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800"/>
              <a:buFont typeface="Open Sans"/>
              <a:buChar char="●"/>
              <a:defRPr sz="18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○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■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●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○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■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●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○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4858"/>
              </a:buClr>
              <a:buSzPts val="1400"/>
              <a:buFont typeface="Open Sans"/>
              <a:buChar char="■"/>
              <a:defRPr sz="1400" i="0" u="none" strike="noStrike" cap="none">
                <a:solidFill>
                  <a:srgbClr val="2F4858"/>
                </a:solidFill>
                <a:latin typeface="Open Sans Light"/>
                <a:ea typeface="Open Sans Light"/>
                <a:cs typeface="Open Sans Light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8" name="Google Shape;8;p7"/>
          <p:cNvSpPr txBox="1">
            <a:spLocks noGrp="1"/>
          </p:cNvSpPr>
          <p:nvPr>
            <p:ph type="sldNum" idx="12"/>
          </p:nvPr>
        </p:nvSpPr>
        <p:spPr>
          <a:xfrm>
            <a:off x="8320058" y="466620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Bilo" panose="020B0803040000020003" pitchFamily="34" charset="77"/>
          <a:ea typeface="Bilo" panose="020B0803040000020003" pitchFamily="34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49DD254-007E-A4EF-C9CA-C99D4062B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3440A89E-380E-4379-1877-02EEFAFFBC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02440-7A10-76EE-3571-9D176FF3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C1DA1-6E51-8C52-42EF-685F1CBF1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1F49B-5F16-0046-4A64-CA0E90A24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D9BBEE4-E609-95A4-3BA5-B3870B9C0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7216D4-A4B6-CFBA-63B7-2C99178ED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44396-4958-356C-7454-D125AA35C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2F038-AE72-1C91-28F5-2C456F93E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62F52-5B6E-8C88-CB74-3135C2E9CF2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838771"/>
      </p:ext>
    </p:extLst>
  </p:cSld>
  <p:clrMapOvr>
    <a:masterClrMapping/>
  </p:clrMapOvr>
</p:sld>
</file>

<file path=ppt/theme/theme1.xml><?xml version="1.0" encoding="utf-8"?>
<a:theme xmlns:a="http://schemas.openxmlformats.org/drawingml/2006/main" name="OSSNA25">
  <a:themeElements>
    <a:clrScheme name="Custom 3">
      <a:dk1>
        <a:srgbClr val="000000"/>
      </a:dk1>
      <a:lt1>
        <a:srgbClr val="FFFFFF"/>
      </a:lt1>
      <a:dk2>
        <a:srgbClr val="223C43"/>
      </a:dk2>
      <a:lt2>
        <a:srgbClr val="0DA99E"/>
      </a:lt2>
      <a:accent1>
        <a:srgbClr val="E05845"/>
      </a:accent1>
      <a:accent2>
        <a:srgbClr val="E58571"/>
      </a:accent2>
      <a:accent3>
        <a:srgbClr val="B5E5DC"/>
      </a:accent3>
      <a:accent4>
        <a:srgbClr val="115460"/>
      </a:accent4>
      <a:accent5>
        <a:srgbClr val="FEE8BE"/>
      </a:accent5>
      <a:accent6>
        <a:srgbClr val="FFFFFF"/>
      </a:accent6>
      <a:hlink>
        <a:srgbClr val="FEE8BE"/>
      </a:hlink>
      <a:folHlink>
        <a:srgbClr val="11546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0</Words>
  <Application>Microsoft Macintosh PowerPoint</Application>
  <PresentationFormat>On-screen Show (16:9)</PresentationFormat>
  <Paragraphs>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Bilo</vt:lpstr>
      <vt:lpstr>Open Sans ExtraBold</vt:lpstr>
      <vt:lpstr>Open Sans</vt:lpstr>
      <vt:lpstr>Proxima Nova</vt:lpstr>
      <vt:lpstr>Open Sans Light</vt:lpstr>
      <vt:lpstr>OSSNA25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Lewis Haywood</cp:lastModifiedBy>
  <cp:revision>4</cp:revision>
  <dcterms:modified xsi:type="dcterms:W3CDTF">2025-12-17T16:10:53Z</dcterms:modified>
</cp:coreProperties>
</file>